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7"/>
  </p:notesMasterIdLst>
  <p:sldIdLst>
    <p:sldId id="312" r:id="rId2"/>
    <p:sldId id="257" r:id="rId3"/>
    <p:sldId id="259" r:id="rId4"/>
    <p:sldId id="256" r:id="rId5"/>
    <p:sldId id="310" r:id="rId6"/>
    <p:sldId id="311" r:id="rId7"/>
    <p:sldId id="260" r:id="rId8"/>
    <p:sldId id="261" r:id="rId9"/>
    <p:sldId id="265" r:id="rId10"/>
    <p:sldId id="309" r:id="rId11"/>
    <p:sldId id="266" r:id="rId12"/>
    <p:sldId id="262" r:id="rId13"/>
    <p:sldId id="263" r:id="rId14"/>
    <p:sldId id="264" r:id="rId15"/>
    <p:sldId id="267" r:id="rId16"/>
    <p:sldId id="268" r:id="rId17"/>
    <p:sldId id="304" r:id="rId18"/>
    <p:sldId id="269" r:id="rId19"/>
    <p:sldId id="278" r:id="rId20"/>
    <p:sldId id="270" r:id="rId21"/>
    <p:sldId id="273" r:id="rId22"/>
    <p:sldId id="305" r:id="rId23"/>
    <p:sldId id="308" r:id="rId24"/>
    <p:sldId id="274" r:id="rId25"/>
    <p:sldId id="306" r:id="rId26"/>
    <p:sldId id="275" r:id="rId27"/>
    <p:sldId id="276" r:id="rId28"/>
    <p:sldId id="272" r:id="rId29"/>
    <p:sldId id="277" r:id="rId30"/>
    <p:sldId id="279" r:id="rId31"/>
    <p:sldId id="280" r:id="rId32"/>
    <p:sldId id="281" r:id="rId33"/>
    <p:sldId id="307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49" d="100"/>
          <a:sy n="49" d="100"/>
        </p:scale>
        <p:origin x="138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8C35E-859C-4A3B-A174-CC7AB17B7052}" type="doc">
      <dgm:prSet loTypeId="urn:microsoft.com/office/officeart/2005/8/layout/process3" loCatId="process" qsTypeId="urn:microsoft.com/office/officeart/2005/8/quickstyle/simple1" qsCatId="simple" csTypeId="urn:microsoft.com/office/officeart/2005/8/colors/accent0_2" csCatId="mainScheme" phldr="1"/>
      <dgm:spPr/>
    </dgm:pt>
    <dgm:pt modelId="{94984854-057D-4D7D-97F4-036B95EDF0BB}">
      <dgm:prSet phldrT="[Text]" custT="1"/>
      <dgm:spPr/>
      <dgm:t>
        <a:bodyPr/>
        <a:lstStyle/>
        <a:p>
          <a:r>
            <a:rPr lang="en-US" sz="2800" dirty="0" smtClean="0"/>
            <a:t>Chemical name </a:t>
          </a:r>
          <a:endParaRPr lang="en-US" sz="2800" dirty="0"/>
        </a:p>
      </dgm:t>
    </dgm:pt>
    <dgm:pt modelId="{A4E0DD4D-289A-4789-AE50-83C5F6793459}" type="parTrans" cxnId="{4A5CAA33-3016-4520-91D7-DBED69F8107B}">
      <dgm:prSet/>
      <dgm:spPr/>
      <dgm:t>
        <a:bodyPr/>
        <a:lstStyle/>
        <a:p>
          <a:endParaRPr lang="en-US"/>
        </a:p>
      </dgm:t>
    </dgm:pt>
    <dgm:pt modelId="{B272C220-4C6B-44D5-AF0E-B346FB31CBB7}" type="sibTrans" cxnId="{4A5CAA33-3016-4520-91D7-DBED69F8107B}">
      <dgm:prSet/>
      <dgm:spPr/>
      <dgm:t>
        <a:bodyPr/>
        <a:lstStyle/>
        <a:p>
          <a:endParaRPr lang="en-US"/>
        </a:p>
      </dgm:t>
    </dgm:pt>
    <dgm:pt modelId="{D484DA9E-3138-43ED-B108-97D237764ACA}">
      <dgm:prSet phldrT="[Text]" custT="1"/>
      <dgm:spPr/>
      <dgm:t>
        <a:bodyPr/>
        <a:lstStyle/>
        <a:p>
          <a:r>
            <a:rPr lang="en-US" sz="3200" dirty="0" smtClean="0"/>
            <a:t>Generic name</a:t>
          </a:r>
          <a:endParaRPr lang="en-US" sz="3200" dirty="0"/>
        </a:p>
      </dgm:t>
    </dgm:pt>
    <dgm:pt modelId="{EBDEFD61-4C7E-447B-8F5C-AE21A0B3D30C}" type="parTrans" cxnId="{3FE8417F-F308-4639-B705-004258B788A0}">
      <dgm:prSet/>
      <dgm:spPr/>
      <dgm:t>
        <a:bodyPr/>
        <a:lstStyle/>
        <a:p>
          <a:endParaRPr lang="en-US"/>
        </a:p>
      </dgm:t>
    </dgm:pt>
    <dgm:pt modelId="{76679925-9F37-48FD-A6AB-263ACC0B9EE3}" type="sibTrans" cxnId="{3FE8417F-F308-4639-B705-004258B788A0}">
      <dgm:prSet/>
      <dgm:spPr/>
      <dgm:t>
        <a:bodyPr/>
        <a:lstStyle/>
        <a:p>
          <a:endParaRPr lang="en-US"/>
        </a:p>
      </dgm:t>
    </dgm:pt>
    <dgm:pt modelId="{050EF9C6-37BE-4A9D-8D85-74BF2E00B976}">
      <dgm:prSet phldrT="[Text]" custT="1"/>
      <dgm:spPr/>
      <dgm:t>
        <a:bodyPr/>
        <a:lstStyle/>
        <a:p>
          <a:r>
            <a:rPr lang="en-US" sz="3200" dirty="0" smtClean="0"/>
            <a:t>Trade </a:t>
          </a:r>
        </a:p>
        <a:p>
          <a:r>
            <a:rPr lang="en-US" sz="3200" dirty="0" smtClean="0"/>
            <a:t>Name </a:t>
          </a:r>
          <a:endParaRPr lang="en-US" sz="3200" dirty="0"/>
        </a:p>
      </dgm:t>
    </dgm:pt>
    <dgm:pt modelId="{13268409-8795-4736-A903-120568B1008F}" type="parTrans" cxnId="{1BEE075F-BD8F-4572-A753-28724FEFC776}">
      <dgm:prSet/>
      <dgm:spPr/>
      <dgm:t>
        <a:bodyPr/>
        <a:lstStyle/>
        <a:p>
          <a:endParaRPr lang="en-US"/>
        </a:p>
      </dgm:t>
    </dgm:pt>
    <dgm:pt modelId="{24CDDAE9-9EB1-4ED3-A2F0-360D620A663E}" type="sibTrans" cxnId="{1BEE075F-BD8F-4572-A753-28724FEFC776}">
      <dgm:prSet/>
      <dgm:spPr/>
      <dgm:t>
        <a:bodyPr/>
        <a:lstStyle/>
        <a:p>
          <a:endParaRPr lang="en-US"/>
        </a:p>
      </dgm:t>
    </dgm:pt>
    <dgm:pt modelId="{8A209AFA-FF04-4D54-A240-EC17D88D5BEB}">
      <dgm:prSet custT="1"/>
      <dgm:spPr/>
      <dgm:t>
        <a:bodyPr/>
        <a:lstStyle/>
        <a:p>
          <a:r>
            <a:rPr lang="en-US" sz="3000" baseline="0" dirty="0" smtClean="0"/>
            <a:t>N-Acetyl-p-amino phenol </a:t>
          </a:r>
          <a:endParaRPr lang="en-US" sz="3000" baseline="0" dirty="0"/>
        </a:p>
      </dgm:t>
    </dgm:pt>
    <dgm:pt modelId="{88E753D2-B017-417A-9860-231E8293167A}" type="parTrans" cxnId="{0D8540C9-09D8-48B3-87B6-950970E82B7D}">
      <dgm:prSet/>
      <dgm:spPr/>
      <dgm:t>
        <a:bodyPr/>
        <a:lstStyle/>
        <a:p>
          <a:endParaRPr lang="en-US"/>
        </a:p>
      </dgm:t>
    </dgm:pt>
    <dgm:pt modelId="{6BB35B08-8F12-4188-A74B-B38057263CB3}" type="sibTrans" cxnId="{0D8540C9-09D8-48B3-87B6-950970E82B7D}">
      <dgm:prSet/>
      <dgm:spPr/>
      <dgm:t>
        <a:bodyPr/>
        <a:lstStyle/>
        <a:p>
          <a:endParaRPr lang="en-US"/>
        </a:p>
      </dgm:t>
    </dgm:pt>
    <dgm:pt modelId="{F7C3E6B8-0F5F-49F3-B9BB-911088B259B8}">
      <dgm:prSet custT="1"/>
      <dgm:spPr/>
      <dgm:t>
        <a:bodyPr/>
        <a:lstStyle/>
        <a:p>
          <a:r>
            <a:rPr lang="en-US" sz="3000" baseline="0" dirty="0" err="1" smtClean="0"/>
            <a:t>Paracetamol</a:t>
          </a:r>
          <a:r>
            <a:rPr lang="en-US" sz="3000" baseline="0" dirty="0" smtClean="0"/>
            <a:t> </a:t>
          </a:r>
          <a:endParaRPr lang="en-US" sz="3000" baseline="0" dirty="0"/>
        </a:p>
      </dgm:t>
    </dgm:pt>
    <dgm:pt modelId="{DDB874EA-25D5-4BD9-A492-7E2FF2265BAA}" type="parTrans" cxnId="{C7393E12-F088-4F8B-B037-129686E87A34}">
      <dgm:prSet/>
      <dgm:spPr/>
      <dgm:t>
        <a:bodyPr/>
        <a:lstStyle/>
        <a:p>
          <a:endParaRPr lang="en-US"/>
        </a:p>
      </dgm:t>
    </dgm:pt>
    <dgm:pt modelId="{285CD757-B0FF-45DC-A7E0-81398BB4B29A}" type="sibTrans" cxnId="{C7393E12-F088-4F8B-B037-129686E87A34}">
      <dgm:prSet/>
      <dgm:spPr/>
      <dgm:t>
        <a:bodyPr/>
        <a:lstStyle/>
        <a:p>
          <a:endParaRPr lang="en-US"/>
        </a:p>
      </dgm:t>
    </dgm:pt>
    <dgm:pt modelId="{11B712B1-7506-4DBA-B400-3D5FBC77EA2A}">
      <dgm:prSet custT="1"/>
      <dgm:spPr/>
      <dgm:t>
        <a:bodyPr/>
        <a:lstStyle/>
        <a:p>
          <a:r>
            <a:rPr lang="en-US" sz="3000" baseline="0" dirty="0" err="1" smtClean="0"/>
            <a:t>Panadol</a:t>
          </a:r>
          <a:endParaRPr lang="en-US" sz="3000" baseline="0" dirty="0"/>
        </a:p>
      </dgm:t>
    </dgm:pt>
    <dgm:pt modelId="{A589AEA2-D244-4BCD-8322-394A3348E084}" type="parTrans" cxnId="{5EB089D5-C74A-4598-ACAD-F56C0A00BC40}">
      <dgm:prSet/>
      <dgm:spPr/>
      <dgm:t>
        <a:bodyPr/>
        <a:lstStyle/>
        <a:p>
          <a:endParaRPr lang="en-US"/>
        </a:p>
      </dgm:t>
    </dgm:pt>
    <dgm:pt modelId="{37063944-9494-4F43-95E3-A8FB0FEA2735}" type="sibTrans" cxnId="{5EB089D5-C74A-4598-ACAD-F56C0A00BC40}">
      <dgm:prSet/>
      <dgm:spPr/>
      <dgm:t>
        <a:bodyPr/>
        <a:lstStyle/>
        <a:p>
          <a:endParaRPr lang="en-US"/>
        </a:p>
      </dgm:t>
    </dgm:pt>
    <dgm:pt modelId="{A4CFF5F2-49C5-4BF3-BEDA-77109F1EF1B3}" type="pres">
      <dgm:prSet presAssocID="{4258C35E-859C-4A3B-A174-CC7AB17B7052}" presName="linearFlow" presStyleCnt="0">
        <dgm:presLayoutVars>
          <dgm:dir/>
          <dgm:animLvl val="lvl"/>
          <dgm:resizeHandles val="exact"/>
        </dgm:presLayoutVars>
      </dgm:prSet>
      <dgm:spPr/>
    </dgm:pt>
    <dgm:pt modelId="{9239F085-FD05-492D-BA3D-29C3712A9CE7}" type="pres">
      <dgm:prSet presAssocID="{94984854-057D-4D7D-97F4-036B95EDF0BB}" presName="composite" presStyleCnt="0"/>
      <dgm:spPr/>
    </dgm:pt>
    <dgm:pt modelId="{B97F70E1-91FD-41E0-8D80-0C89A30E4EEF}" type="pres">
      <dgm:prSet presAssocID="{94984854-057D-4D7D-97F4-036B95EDF0BB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288655-178B-4289-B286-5360F02A80F7}" type="pres">
      <dgm:prSet presAssocID="{94984854-057D-4D7D-97F4-036B95EDF0BB}" presName="parSh" presStyleLbl="node1" presStyleIdx="0" presStyleCnt="3" custScaleX="113157" custScaleY="119428" custLinFactNeighborX="-138" custLinFactNeighborY="-16753"/>
      <dgm:spPr/>
      <dgm:t>
        <a:bodyPr/>
        <a:lstStyle/>
        <a:p>
          <a:endParaRPr lang="en-US"/>
        </a:p>
      </dgm:t>
    </dgm:pt>
    <dgm:pt modelId="{D4E5F672-9AA1-46C2-BB44-A3BA47B297DD}" type="pres">
      <dgm:prSet presAssocID="{94984854-057D-4D7D-97F4-036B95EDF0BB}" presName="desTx" presStyleLbl="fgAcc1" presStyleIdx="0" presStyleCnt="3" custScaleX="118571" custScaleY="90763" custLinFactNeighborX="9981" custLinFactNeighborY="-2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7161D-151D-4698-9BE5-D79C066C662A}" type="pres">
      <dgm:prSet presAssocID="{B272C220-4C6B-44D5-AF0E-B346FB31CBB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E53910B-0910-41D7-B1C8-3A5476AD339E}" type="pres">
      <dgm:prSet presAssocID="{B272C220-4C6B-44D5-AF0E-B346FB31CBB7}" presName="connTx" presStyleLbl="sibTrans2D1" presStyleIdx="0" presStyleCnt="2"/>
      <dgm:spPr/>
      <dgm:t>
        <a:bodyPr/>
        <a:lstStyle/>
        <a:p>
          <a:endParaRPr lang="en-US"/>
        </a:p>
      </dgm:t>
    </dgm:pt>
    <dgm:pt modelId="{68B2DA38-2715-4A12-A589-760A722B9083}" type="pres">
      <dgm:prSet presAssocID="{D484DA9E-3138-43ED-B108-97D237764ACA}" presName="composite" presStyleCnt="0"/>
      <dgm:spPr/>
    </dgm:pt>
    <dgm:pt modelId="{79246BA9-FE53-4521-8AFD-CA9368EB5046}" type="pres">
      <dgm:prSet presAssocID="{D484DA9E-3138-43ED-B108-97D237764ACA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825FB-F026-49C6-A1B1-DCF8E747BAD0}" type="pres">
      <dgm:prSet presAssocID="{D484DA9E-3138-43ED-B108-97D237764ACA}" presName="parSh" presStyleLbl="node1" presStyleIdx="1" presStyleCnt="3" custScaleX="111088" custLinFactNeighborX="-4771" custLinFactNeighborY="-28270"/>
      <dgm:spPr/>
      <dgm:t>
        <a:bodyPr/>
        <a:lstStyle/>
        <a:p>
          <a:endParaRPr lang="en-US"/>
        </a:p>
      </dgm:t>
    </dgm:pt>
    <dgm:pt modelId="{B97E5B22-5401-4529-A70F-60DBCCA41ABC}" type="pres">
      <dgm:prSet presAssocID="{D484DA9E-3138-43ED-B108-97D237764ACA}" presName="desTx" presStyleLbl="fgAcc1" presStyleIdx="1" presStyleCnt="3" custScaleX="168028" custScaleY="54248" custLinFactNeighborX="26043" custLinFactNeighborY="-179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29D307-ADA9-407A-84DD-BD4EFED78653}" type="pres">
      <dgm:prSet presAssocID="{76679925-9F37-48FD-A6AB-263ACC0B9EE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68E2CA21-BE20-4A72-8CF3-67CCFDA5BB74}" type="pres">
      <dgm:prSet presAssocID="{76679925-9F37-48FD-A6AB-263ACC0B9EE3}" presName="connTx" presStyleLbl="sibTrans2D1" presStyleIdx="1" presStyleCnt="2"/>
      <dgm:spPr/>
      <dgm:t>
        <a:bodyPr/>
        <a:lstStyle/>
        <a:p>
          <a:endParaRPr lang="en-US"/>
        </a:p>
      </dgm:t>
    </dgm:pt>
    <dgm:pt modelId="{4B71D902-85F3-43FD-9687-7701F6883BB4}" type="pres">
      <dgm:prSet presAssocID="{050EF9C6-37BE-4A9D-8D85-74BF2E00B976}" presName="composite" presStyleCnt="0"/>
      <dgm:spPr/>
    </dgm:pt>
    <dgm:pt modelId="{BE805E49-9666-4BC4-B262-2C5DF1A5383F}" type="pres">
      <dgm:prSet presAssocID="{050EF9C6-37BE-4A9D-8D85-74BF2E00B976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5BCA4-C78B-4CE5-A7F0-0450ED2DC7D5}" type="pres">
      <dgm:prSet presAssocID="{050EF9C6-37BE-4A9D-8D85-74BF2E00B976}" presName="parSh" presStyleLbl="node1" presStyleIdx="2" presStyleCnt="3" custLinFactNeighborX="-1697" custLinFactNeighborY="-29509"/>
      <dgm:spPr/>
      <dgm:t>
        <a:bodyPr/>
        <a:lstStyle/>
        <a:p>
          <a:endParaRPr lang="en-US"/>
        </a:p>
      </dgm:t>
    </dgm:pt>
    <dgm:pt modelId="{4A1AEF09-0152-4542-A2A2-F5F7C7073DE6}" type="pres">
      <dgm:prSet presAssocID="{050EF9C6-37BE-4A9D-8D85-74BF2E00B976}" presName="desTx" presStyleLbl="fgAcc1" presStyleIdx="2" presStyleCnt="3" custScaleX="124505" custScaleY="48829" custLinFactNeighborX="-9926" custLinFactNeighborY="-162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EE075F-BD8F-4572-A753-28724FEFC776}" srcId="{4258C35E-859C-4A3B-A174-CC7AB17B7052}" destId="{050EF9C6-37BE-4A9D-8D85-74BF2E00B976}" srcOrd="2" destOrd="0" parTransId="{13268409-8795-4736-A903-120568B1008F}" sibTransId="{24CDDAE9-9EB1-4ED3-A2F0-360D620A663E}"/>
    <dgm:cxn modelId="{74CFA04E-80C3-48BE-BF5B-D845578CED3B}" type="presOf" srcId="{76679925-9F37-48FD-A6AB-263ACC0B9EE3}" destId="{68E2CA21-BE20-4A72-8CF3-67CCFDA5BB74}" srcOrd="1" destOrd="0" presId="urn:microsoft.com/office/officeart/2005/8/layout/process3"/>
    <dgm:cxn modelId="{4A5CAA33-3016-4520-91D7-DBED69F8107B}" srcId="{4258C35E-859C-4A3B-A174-CC7AB17B7052}" destId="{94984854-057D-4D7D-97F4-036B95EDF0BB}" srcOrd="0" destOrd="0" parTransId="{A4E0DD4D-289A-4789-AE50-83C5F6793459}" sibTransId="{B272C220-4C6B-44D5-AF0E-B346FB31CBB7}"/>
    <dgm:cxn modelId="{4920949B-CF92-43A2-9DC2-20FEDE3D8425}" type="presOf" srcId="{B272C220-4C6B-44D5-AF0E-B346FB31CBB7}" destId="{B457161D-151D-4698-9BE5-D79C066C662A}" srcOrd="0" destOrd="0" presId="urn:microsoft.com/office/officeart/2005/8/layout/process3"/>
    <dgm:cxn modelId="{65E9B49B-2274-487C-A9C3-BC7A34C19A97}" type="presOf" srcId="{B272C220-4C6B-44D5-AF0E-B346FB31CBB7}" destId="{2E53910B-0910-41D7-B1C8-3A5476AD339E}" srcOrd="1" destOrd="0" presId="urn:microsoft.com/office/officeart/2005/8/layout/process3"/>
    <dgm:cxn modelId="{63897918-AACA-4CCD-B332-FBE661769E56}" type="presOf" srcId="{F7C3E6B8-0F5F-49F3-B9BB-911088B259B8}" destId="{B97E5B22-5401-4529-A70F-60DBCCA41ABC}" srcOrd="0" destOrd="0" presId="urn:microsoft.com/office/officeart/2005/8/layout/process3"/>
    <dgm:cxn modelId="{BEB7273D-E403-4C85-99BD-CD354098B5FB}" type="presOf" srcId="{76679925-9F37-48FD-A6AB-263ACC0B9EE3}" destId="{C929D307-ADA9-407A-84DD-BD4EFED78653}" srcOrd="0" destOrd="0" presId="urn:microsoft.com/office/officeart/2005/8/layout/process3"/>
    <dgm:cxn modelId="{4C91D627-545A-4255-8B2D-2D17FA27B10C}" type="presOf" srcId="{4258C35E-859C-4A3B-A174-CC7AB17B7052}" destId="{A4CFF5F2-49C5-4BF3-BEDA-77109F1EF1B3}" srcOrd="0" destOrd="0" presId="urn:microsoft.com/office/officeart/2005/8/layout/process3"/>
    <dgm:cxn modelId="{10969666-C4C6-4694-A9C7-B579388DDF39}" type="presOf" srcId="{D484DA9E-3138-43ED-B108-97D237764ACA}" destId="{EF8825FB-F026-49C6-A1B1-DCF8E747BAD0}" srcOrd="1" destOrd="0" presId="urn:microsoft.com/office/officeart/2005/8/layout/process3"/>
    <dgm:cxn modelId="{5EB089D5-C74A-4598-ACAD-F56C0A00BC40}" srcId="{050EF9C6-37BE-4A9D-8D85-74BF2E00B976}" destId="{11B712B1-7506-4DBA-B400-3D5FBC77EA2A}" srcOrd="0" destOrd="0" parTransId="{A589AEA2-D244-4BCD-8322-394A3348E084}" sibTransId="{37063944-9494-4F43-95E3-A8FB0FEA2735}"/>
    <dgm:cxn modelId="{787D4DA5-796E-4224-AA34-FFFA14BECF9F}" type="presOf" srcId="{050EF9C6-37BE-4A9D-8D85-74BF2E00B976}" destId="{9DF5BCA4-C78B-4CE5-A7F0-0450ED2DC7D5}" srcOrd="1" destOrd="0" presId="urn:microsoft.com/office/officeart/2005/8/layout/process3"/>
    <dgm:cxn modelId="{47BCEFC0-1249-417B-BE54-97EA1F8BA7F7}" type="presOf" srcId="{94984854-057D-4D7D-97F4-036B95EDF0BB}" destId="{30288655-178B-4289-B286-5360F02A80F7}" srcOrd="1" destOrd="0" presId="urn:microsoft.com/office/officeart/2005/8/layout/process3"/>
    <dgm:cxn modelId="{0D8540C9-09D8-48B3-87B6-950970E82B7D}" srcId="{94984854-057D-4D7D-97F4-036B95EDF0BB}" destId="{8A209AFA-FF04-4D54-A240-EC17D88D5BEB}" srcOrd="0" destOrd="0" parTransId="{88E753D2-B017-417A-9860-231E8293167A}" sibTransId="{6BB35B08-8F12-4188-A74B-B38057263CB3}"/>
    <dgm:cxn modelId="{71FEA199-EC20-4CBE-A825-8DB9088580BC}" type="presOf" srcId="{8A209AFA-FF04-4D54-A240-EC17D88D5BEB}" destId="{D4E5F672-9AA1-46C2-BB44-A3BA47B297DD}" srcOrd="0" destOrd="0" presId="urn:microsoft.com/office/officeart/2005/8/layout/process3"/>
    <dgm:cxn modelId="{3FE8417F-F308-4639-B705-004258B788A0}" srcId="{4258C35E-859C-4A3B-A174-CC7AB17B7052}" destId="{D484DA9E-3138-43ED-B108-97D237764ACA}" srcOrd="1" destOrd="0" parTransId="{EBDEFD61-4C7E-447B-8F5C-AE21A0B3D30C}" sibTransId="{76679925-9F37-48FD-A6AB-263ACC0B9EE3}"/>
    <dgm:cxn modelId="{7D11678C-E3D3-40B1-9FA3-E90A9C6CB73C}" type="presOf" srcId="{050EF9C6-37BE-4A9D-8D85-74BF2E00B976}" destId="{BE805E49-9666-4BC4-B262-2C5DF1A5383F}" srcOrd="0" destOrd="0" presId="urn:microsoft.com/office/officeart/2005/8/layout/process3"/>
    <dgm:cxn modelId="{8B939D0C-3C33-40AD-A0CE-F693557B5E07}" type="presOf" srcId="{11B712B1-7506-4DBA-B400-3D5FBC77EA2A}" destId="{4A1AEF09-0152-4542-A2A2-F5F7C7073DE6}" srcOrd="0" destOrd="0" presId="urn:microsoft.com/office/officeart/2005/8/layout/process3"/>
    <dgm:cxn modelId="{C7393E12-F088-4F8B-B037-129686E87A34}" srcId="{D484DA9E-3138-43ED-B108-97D237764ACA}" destId="{F7C3E6B8-0F5F-49F3-B9BB-911088B259B8}" srcOrd="0" destOrd="0" parTransId="{DDB874EA-25D5-4BD9-A492-7E2FF2265BAA}" sibTransId="{285CD757-B0FF-45DC-A7E0-81398BB4B29A}"/>
    <dgm:cxn modelId="{F407317C-C986-4A87-8261-96EDE06278EA}" type="presOf" srcId="{94984854-057D-4D7D-97F4-036B95EDF0BB}" destId="{B97F70E1-91FD-41E0-8D80-0C89A30E4EEF}" srcOrd="0" destOrd="0" presId="urn:microsoft.com/office/officeart/2005/8/layout/process3"/>
    <dgm:cxn modelId="{241DCA62-EEA4-4517-99AF-FDDEE7761FD7}" type="presOf" srcId="{D484DA9E-3138-43ED-B108-97D237764ACA}" destId="{79246BA9-FE53-4521-8AFD-CA9368EB5046}" srcOrd="0" destOrd="0" presId="urn:microsoft.com/office/officeart/2005/8/layout/process3"/>
    <dgm:cxn modelId="{B1852D9B-31E5-4E7C-81CA-D6B1B24B391E}" type="presParOf" srcId="{A4CFF5F2-49C5-4BF3-BEDA-77109F1EF1B3}" destId="{9239F085-FD05-492D-BA3D-29C3712A9CE7}" srcOrd="0" destOrd="0" presId="urn:microsoft.com/office/officeart/2005/8/layout/process3"/>
    <dgm:cxn modelId="{9CEB448C-4F8E-43A6-BB64-D3F3E8011B2C}" type="presParOf" srcId="{9239F085-FD05-492D-BA3D-29C3712A9CE7}" destId="{B97F70E1-91FD-41E0-8D80-0C89A30E4EEF}" srcOrd="0" destOrd="0" presId="urn:microsoft.com/office/officeart/2005/8/layout/process3"/>
    <dgm:cxn modelId="{01E3C331-60C7-47AB-A7FC-6601B49D23FC}" type="presParOf" srcId="{9239F085-FD05-492D-BA3D-29C3712A9CE7}" destId="{30288655-178B-4289-B286-5360F02A80F7}" srcOrd="1" destOrd="0" presId="urn:microsoft.com/office/officeart/2005/8/layout/process3"/>
    <dgm:cxn modelId="{63BC9A68-205A-4940-9EDD-CC98866C9B5E}" type="presParOf" srcId="{9239F085-FD05-492D-BA3D-29C3712A9CE7}" destId="{D4E5F672-9AA1-46C2-BB44-A3BA47B297DD}" srcOrd="2" destOrd="0" presId="urn:microsoft.com/office/officeart/2005/8/layout/process3"/>
    <dgm:cxn modelId="{7AC3732E-9AA5-46AC-AB33-770E4839812A}" type="presParOf" srcId="{A4CFF5F2-49C5-4BF3-BEDA-77109F1EF1B3}" destId="{B457161D-151D-4698-9BE5-D79C066C662A}" srcOrd="1" destOrd="0" presId="urn:microsoft.com/office/officeart/2005/8/layout/process3"/>
    <dgm:cxn modelId="{F3864E32-5F45-4738-B452-61B8FD64FC79}" type="presParOf" srcId="{B457161D-151D-4698-9BE5-D79C066C662A}" destId="{2E53910B-0910-41D7-B1C8-3A5476AD339E}" srcOrd="0" destOrd="0" presId="urn:microsoft.com/office/officeart/2005/8/layout/process3"/>
    <dgm:cxn modelId="{FB00FF2E-6E95-4E29-A6A3-244DA080589E}" type="presParOf" srcId="{A4CFF5F2-49C5-4BF3-BEDA-77109F1EF1B3}" destId="{68B2DA38-2715-4A12-A589-760A722B9083}" srcOrd="2" destOrd="0" presId="urn:microsoft.com/office/officeart/2005/8/layout/process3"/>
    <dgm:cxn modelId="{F381D41F-DBB8-44EC-9B2A-AE69E2B1F764}" type="presParOf" srcId="{68B2DA38-2715-4A12-A589-760A722B9083}" destId="{79246BA9-FE53-4521-8AFD-CA9368EB5046}" srcOrd="0" destOrd="0" presId="urn:microsoft.com/office/officeart/2005/8/layout/process3"/>
    <dgm:cxn modelId="{9D2BC9DD-12A8-4F64-BCF4-7477A80389E4}" type="presParOf" srcId="{68B2DA38-2715-4A12-A589-760A722B9083}" destId="{EF8825FB-F026-49C6-A1B1-DCF8E747BAD0}" srcOrd="1" destOrd="0" presId="urn:microsoft.com/office/officeart/2005/8/layout/process3"/>
    <dgm:cxn modelId="{008833BE-8087-49FA-BADB-31110A62576A}" type="presParOf" srcId="{68B2DA38-2715-4A12-A589-760A722B9083}" destId="{B97E5B22-5401-4529-A70F-60DBCCA41ABC}" srcOrd="2" destOrd="0" presId="urn:microsoft.com/office/officeart/2005/8/layout/process3"/>
    <dgm:cxn modelId="{01B1C76D-446B-4BCD-B0DA-F3B1A36CD6D7}" type="presParOf" srcId="{A4CFF5F2-49C5-4BF3-BEDA-77109F1EF1B3}" destId="{C929D307-ADA9-407A-84DD-BD4EFED78653}" srcOrd="3" destOrd="0" presId="urn:microsoft.com/office/officeart/2005/8/layout/process3"/>
    <dgm:cxn modelId="{2C602A1F-D96D-48DB-AFED-7C5B8F135168}" type="presParOf" srcId="{C929D307-ADA9-407A-84DD-BD4EFED78653}" destId="{68E2CA21-BE20-4A72-8CF3-67CCFDA5BB74}" srcOrd="0" destOrd="0" presId="urn:microsoft.com/office/officeart/2005/8/layout/process3"/>
    <dgm:cxn modelId="{E719F2DD-F687-4157-983C-8D9A17899B78}" type="presParOf" srcId="{A4CFF5F2-49C5-4BF3-BEDA-77109F1EF1B3}" destId="{4B71D902-85F3-43FD-9687-7701F6883BB4}" srcOrd="4" destOrd="0" presId="urn:microsoft.com/office/officeart/2005/8/layout/process3"/>
    <dgm:cxn modelId="{37C67C82-F065-4F9D-88A7-6E2FF80D9AAC}" type="presParOf" srcId="{4B71D902-85F3-43FD-9687-7701F6883BB4}" destId="{BE805E49-9666-4BC4-B262-2C5DF1A5383F}" srcOrd="0" destOrd="0" presId="urn:microsoft.com/office/officeart/2005/8/layout/process3"/>
    <dgm:cxn modelId="{D753F993-45B2-4EED-B084-59DC4A87BB49}" type="presParOf" srcId="{4B71D902-85F3-43FD-9687-7701F6883BB4}" destId="{9DF5BCA4-C78B-4CE5-A7F0-0450ED2DC7D5}" srcOrd="1" destOrd="0" presId="urn:microsoft.com/office/officeart/2005/8/layout/process3"/>
    <dgm:cxn modelId="{B542031D-04E3-4301-8F7C-DFA99D5C1CD9}" type="presParOf" srcId="{4B71D902-85F3-43FD-9687-7701F6883BB4}" destId="{4A1AEF09-0152-4542-A2A2-F5F7C7073DE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D9BEB3-82E4-4B54-808D-6701E1996F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8A3572-98E0-4614-88E7-26CC56ECDC73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sz="3200" baseline="0" dirty="0" smtClean="0">
              <a:solidFill>
                <a:schemeClr val="tx1"/>
              </a:solidFill>
            </a:rPr>
            <a:t>Natural Sources </a:t>
          </a:r>
          <a:endParaRPr lang="en-US" sz="3200" baseline="0" dirty="0">
            <a:solidFill>
              <a:schemeClr val="tx1"/>
            </a:solidFill>
          </a:endParaRPr>
        </a:p>
      </dgm:t>
    </dgm:pt>
    <dgm:pt modelId="{EDF08EDF-D0C5-41F3-807A-611CFA37B710}" type="parTrans" cxnId="{DC23CAAA-3F43-4377-B621-9416F4607148}">
      <dgm:prSet/>
      <dgm:spPr/>
      <dgm:t>
        <a:bodyPr/>
        <a:lstStyle/>
        <a:p>
          <a:endParaRPr lang="en-US"/>
        </a:p>
      </dgm:t>
    </dgm:pt>
    <dgm:pt modelId="{684D710B-206F-4784-95ED-C52F02B001EE}" type="sibTrans" cxnId="{DC23CAAA-3F43-4377-B621-9416F4607148}">
      <dgm:prSet/>
      <dgm:spPr/>
      <dgm:t>
        <a:bodyPr/>
        <a:lstStyle/>
        <a:p>
          <a:endParaRPr lang="en-US"/>
        </a:p>
      </dgm:t>
    </dgm:pt>
    <dgm:pt modelId="{46D7AA9B-7B16-4FBA-945E-B5631EC17965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Plants</a:t>
          </a:r>
          <a:r>
            <a:rPr lang="en-US" sz="5100" baseline="0" dirty="0" smtClean="0">
              <a:solidFill>
                <a:schemeClr val="tx1"/>
              </a:solidFill>
            </a:rPr>
            <a:t> </a:t>
          </a:r>
          <a:endParaRPr lang="en-US" sz="5100" baseline="0" dirty="0">
            <a:solidFill>
              <a:schemeClr val="tx1"/>
            </a:solidFill>
          </a:endParaRPr>
        </a:p>
      </dgm:t>
    </dgm:pt>
    <dgm:pt modelId="{F36B8CCC-C6BA-4D30-A320-1195A5F7D751}" type="parTrans" cxnId="{AFA6A2AF-54AB-461D-8B4B-907135D67410}">
      <dgm:prSet/>
      <dgm:spPr/>
      <dgm:t>
        <a:bodyPr/>
        <a:lstStyle/>
        <a:p>
          <a:endParaRPr lang="en-US"/>
        </a:p>
      </dgm:t>
    </dgm:pt>
    <dgm:pt modelId="{0E8A7239-3F72-406D-AC25-51B4B9E579D5}" type="sibTrans" cxnId="{AFA6A2AF-54AB-461D-8B4B-907135D67410}">
      <dgm:prSet/>
      <dgm:spPr/>
      <dgm:t>
        <a:bodyPr/>
        <a:lstStyle/>
        <a:p>
          <a:endParaRPr lang="en-US"/>
        </a:p>
      </dgm:t>
    </dgm:pt>
    <dgm:pt modelId="{44C6796C-651F-4EED-9031-31413B7D7D90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Animals</a:t>
          </a:r>
          <a:r>
            <a:rPr lang="en-US" sz="3200" baseline="0" dirty="0" smtClean="0">
              <a:solidFill>
                <a:schemeClr val="tx1"/>
              </a:solidFill>
            </a:rPr>
            <a:t> </a:t>
          </a:r>
          <a:endParaRPr lang="en-US" sz="3200" baseline="0" dirty="0">
            <a:solidFill>
              <a:schemeClr val="tx1"/>
            </a:solidFill>
          </a:endParaRPr>
        </a:p>
      </dgm:t>
    </dgm:pt>
    <dgm:pt modelId="{2AB03492-967E-4DD6-B454-A604D118F9D6}" type="parTrans" cxnId="{0CF7D332-5BC0-47FC-B313-CF61CC9CCD2B}">
      <dgm:prSet/>
      <dgm:spPr/>
      <dgm:t>
        <a:bodyPr/>
        <a:lstStyle/>
        <a:p>
          <a:endParaRPr lang="en-US"/>
        </a:p>
      </dgm:t>
    </dgm:pt>
    <dgm:pt modelId="{1E2B1B18-3B3A-4A6A-959E-0AB1B957844A}" type="sibTrans" cxnId="{0CF7D332-5BC0-47FC-B313-CF61CC9CCD2B}">
      <dgm:prSet/>
      <dgm:spPr/>
      <dgm:t>
        <a:bodyPr/>
        <a:lstStyle/>
        <a:p>
          <a:endParaRPr lang="en-US"/>
        </a:p>
      </dgm:t>
    </dgm:pt>
    <dgm:pt modelId="{8A7C114D-F6F4-4762-B69F-CE925ECF44AB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Microbes </a:t>
          </a:r>
          <a:endParaRPr lang="en-US" sz="3600" baseline="0" dirty="0">
            <a:solidFill>
              <a:schemeClr val="tx1"/>
            </a:solidFill>
          </a:endParaRPr>
        </a:p>
      </dgm:t>
    </dgm:pt>
    <dgm:pt modelId="{4A69F971-0C6F-46AA-98C1-5F110B5CD206}" type="parTrans" cxnId="{0FB22A61-492C-41B0-ADE1-A28DEE43636C}">
      <dgm:prSet/>
      <dgm:spPr/>
      <dgm:t>
        <a:bodyPr/>
        <a:lstStyle/>
        <a:p>
          <a:endParaRPr lang="en-US"/>
        </a:p>
      </dgm:t>
    </dgm:pt>
    <dgm:pt modelId="{3F607FCB-FF0C-42D8-B453-0D758E8B8B62}" type="sibTrans" cxnId="{0FB22A61-492C-41B0-ADE1-A28DEE43636C}">
      <dgm:prSet/>
      <dgm:spPr/>
      <dgm:t>
        <a:bodyPr/>
        <a:lstStyle/>
        <a:p>
          <a:endParaRPr lang="en-US"/>
        </a:p>
      </dgm:t>
    </dgm:pt>
    <dgm:pt modelId="{75E46E51-DD08-4F08-80B0-8ABA078FA47B}">
      <dgm:prSet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Minerals </a:t>
          </a:r>
          <a:endParaRPr lang="en-US" sz="3600" baseline="0" dirty="0">
            <a:solidFill>
              <a:schemeClr val="tx1"/>
            </a:solidFill>
          </a:endParaRPr>
        </a:p>
      </dgm:t>
    </dgm:pt>
    <dgm:pt modelId="{AEAC6236-D96D-4590-B8DA-32AA812DF8FF}" type="parTrans" cxnId="{129A791D-AD5F-4F20-BBCE-011898FCC29A}">
      <dgm:prSet/>
      <dgm:spPr/>
      <dgm:t>
        <a:bodyPr/>
        <a:lstStyle/>
        <a:p>
          <a:endParaRPr lang="en-US"/>
        </a:p>
      </dgm:t>
    </dgm:pt>
    <dgm:pt modelId="{1806F1AC-0B32-4919-9A7A-46D94242D15E}" type="sibTrans" cxnId="{129A791D-AD5F-4F20-BBCE-011898FCC29A}">
      <dgm:prSet/>
      <dgm:spPr/>
      <dgm:t>
        <a:bodyPr/>
        <a:lstStyle/>
        <a:p>
          <a:endParaRPr lang="en-US"/>
        </a:p>
      </dgm:t>
    </dgm:pt>
    <dgm:pt modelId="{87B7F8C1-73AA-41CD-9963-34C526AE684E}" type="pres">
      <dgm:prSet presAssocID="{58D9BEB3-82E4-4B54-808D-6701E1996F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C33E22-975C-4F28-980B-22D690BF5731}" type="pres">
      <dgm:prSet presAssocID="{578A3572-98E0-4614-88E7-26CC56ECDC73}" presName="hierRoot1" presStyleCnt="0">
        <dgm:presLayoutVars>
          <dgm:hierBranch val="init"/>
        </dgm:presLayoutVars>
      </dgm:prSet>
      <dgm:spPr/>
    </dgm:pt>
    <dgm:pt modelId="{DF3EA6CC-321D-490A-9E26-D42DB8819C23}" type="pres">
      <dgm:prSet presAssocID="{578A3572-98E0-4614-88E7-26CC56ECDC73}" presName="rootComposite1" presStyleCnt="0"/>
      <dgm:spPr/>
    </dgm:pt>
    <dgm:pt modelId="{5C4CC25F-1A9B-4883-83C7-32EC1E12BEF1}" type="pres">
      <dgm:prSet presAssocID="{578A3572-98E0-4614-88E7-26CC56ECDC7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B0D4AD-C4EC-4C23-AB91-59463576F0DC}" type="pres">
      <dgm:prSet presAssocID="{578A3572-98E0-4614-88E7-26CC56ECDC7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8981DC2-0CE1-4489-AF32-49B1CE4E3952}" type="pres">
      <dgm:prSet presAssocID="{578A3572-98E0-4614-88E7-26CC56ECDC73}" presName="hierChild2" presStyleCnt="0"/>
      <dgm:spPr/>
    </dgm:pt>
    <dgm:pt modelId="{4116DE30-1179-4C6C-BE73-A7CEA3DACF1D}" type="pres">
      <dgm:prSet presAssocID="{F36B8CCC-C6BA-4D30-A320-1195A5F7D751}" presName="Name37" presStyleLbl="parChTrans1D2" presStyleIdx="0" presStyleCnt="4"/>
      <dgm:spPr/>
      <dgm:t>
        <a:bodyPr/>
        <a:lstStyle/>
        <a:p>
          <a:endParaRPr lang="en-US"/>
        </a:p>
      </dgm:t>
    </dgm:pt>
    <dgm:pt modelId="{FEEB4C82-A987-4DCB-98FC-641AF1937A04}" type="pres">
      <dgm:prSet presAssocID="{46D7AA9B-7B16-4FBA-945E-B5631EC17965}" presName="hierRoot2" presStyleCnt="0">
        <dgm:presLayoutVars>
          <dgm:hierBranch val="init"/>
        </dgm:presLayoutVars>
      </dgm:prSet>
      <dgm:spPr/>
    </dgm:pt>
    <dgm:pt modelId="{103F272B-4CAA-4778-964B-D9B9EF429906}" type="pres">
      <dgm:prSet presAssocID="{46D7AA9B-7B16-4FBA-945E-B5631EC17965}" presName="rootComposite" presStyleCnt="0"/>
      <dgm:spPr/>
    </dgm:pt>
    <dgm:pt modelId="{DFD2F42D-0CBE-4797-972B-88DCB246493D}" type="pres">
      <dgm:prSet presAssocID="{46D7AA9B-7B16-4FBA-945E-B5631EC17965}" presName="rootText" presStyleLbl="node2" presStyleIdx="0" presStyleCnt="4" custLinFactNeighborX="4253" custLinFactNeighborY="46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9AC89A-BFAA-40E1-94AC-D42F49D3B904}" type="pres">
      <dgm:prSet presAssocID="{46D7AA9B-7B16-4FBA-945E-B5631EC17965}" presName="rootConnector" presStyleLbl="node2" presStyleIdx="0" presStyleCnt="4"/>
      <dgm:spPr/>
      <dgm:t>
        <a:bodyPr/>
        <a:lstStyle/>
        <a:p>
          <a:endParaRPr lang="en-US"/>
        </a:p>
      </dgm:t>
    </dgm:pt>
    <dgm:pt modelId="{F4862163-084D-4380-B3C8-970C74483046}" type="pres">
      <dgm:prSet presAssocID="{46D7AA9B-7B16-4FBA-945E-B5631EC17965}" presName="hierChild4" presStyleCnt="0"/>
      <dgm:spPr/>
    </dgm:pt>
    <dgm:pt modelId="{B753AC1F-2418-4302-852E-54115EAE8119}" type="pres">
      <dgm:prSet presAssocID="{46D7AA9B-7B16-4FBA-945E-B5631EC17965}" presName="hierChild5" presStyleCnt="0"/>
      <dgm:spPr/>
    </dgm:pt>
    <dgm:pt modelId="{DC42407D-074B-4378-8B9C-505C91D088E5}" type="pres">
      <dgm:prSet presAssocID="{2AB03492-967E-4DD6-B454-A604D118F9D6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6013714-0765-4CCB-A409-A72E0F6265D6}" type="pres">
      <dgm:prSet presAssocID="{44C6796C-651F-4EED-9031-31413B7D7D90}" presName="hierRoot2" presStyleCnt="0">
        <dgm:presLayoutVars>
          <dgm:hierBranch val="init"/>
        </dgm:presLayoutVars>
      </dgm:prSet>
      <dgm:spPr/>
    </dgm:pt>
    <dgm:pt modelId="{FFECA109-F2BA-4686-ACD2-35C2DC0E3B6B}" type="pres">
      <dgm:prSet presAssocID="{44C6796C-651F-4EED-9031-31413B7D7D90}" presName="rootComposite" presStyleCnt="0"/>
      <dgm:spPr/>
    </dgm:pt>
    <dgm:pt modelId="{C0F566BB-664A-42EF-A542-33D90A28CD8A}" type="pres">
      <dgm:prSet presAssocID="{44C6796C-651F-4EED-9031-31413B7D7D9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864229-3C88-4272-83CC-B54782EACE1F}" type="pres">
      <dgm:prSet presAssocID="{44C6796C-651F-4EED-9031-31413B7D7D90}" presName="rootConnector" presStyleLbl="node2" presStyleIdx="1" presStyleCnt="4"/>
      <dgm:spPr/>
      <dgm:t>
        <a:bodyPr/>
        <a:lstStyle/>
        <a:p>
          <a:endParaRPr lang="en-US"/>
        </a:p>
      </dgm:t>
    </dgm:pt>
    <dgm:pt modelId="{7104A61C-2F46-4483-B5C5-6F945484D1E5}" type="pres">
      <dgm:prSet presAssocID="{44C6796C-651F-4EED-9031-31413B7D7D90}" presName="hierChild4" presStyleCnt="0"/>
      <dgm:spPr/>
    </dgm:pt>
    <dgm:pt modelId="{AA87FE58-231E-4C1E-899D-104EA25B3EFA}" type="pres">
      <dgm:prSet presAssocID="{44C6796C-651F-4EED-9031-31413B7D7D90}" presName="hierChild5" presStyleCnt="0"/>
      <dgm:spPr/>
    </dgm:pt>
    <dgm:pt modelId="{3B003250-FF0B-408C-B316-9EE07220B7A2}" type="pres">
      <dgm:prSet presAssocID="{4A69F971-0C6F-46AA-98C1-5F110B5CD206}" presName="Name37" presStyleLbl="parChTrans1D2" presStyleIdx="2" presStyleCnt="4"/>
      <dgm:spPr/>
      <dgm:t>
        <a:bodyPr/>
        <a:lstStyle/>
        <a:p>
          <a:endParaRPr lang="en-US"/>
        </a:p>
      </dgm:t>
    </dgm:pt>
    <dgm:pt modelId="{B89AA5A8-1BD6-43DA-B700-F000DBB3E3F7}" type="pres">
      <dgm:prSet presAssocID="{8A7C114D-F6F4-4762-B69F-CE925ECF44AB}" presName="hierRoot2" presStyleCnt="0">
        <dgm:presLayoutVars>
          <dgm:hierBranch val="init"/>
        </dgm:presLayoutVars>
      </dgm:prSet>
      <dgm:spPr/>
    </dgm:pt>
    <dgm:pt modelId="{1979489D-C165-422B-BB96-8FD9BE71D58A}" type="pres">
      <dgm:prSet presAssocID="{8A7C114D-F6F4-4762-B69F-CE925ECF44AB}" presName="rootComposite" presStyleCnt="0"/>
      <dgm:spPr/>
    </dgm:pt>
    <dgm:pt modelId="{4AFB2481-4085-44A2-A3EB-AA85419D2764}" type="pres">
      <dgm:prSet presAssocID="{8A7C114D-F6F4-4762-B69F-CE925ECF44AB}" presName="rootText" presStyleLbl="node2" presStyleIdx="2" presStyleCnt="4" custAng="0" custScaleX="1137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E959BF-4278-4197-9B4E-265E08DEF720}" type="pres">
      <dgm:prSet presAssocID="{8A7C114D-F6F4-4762-B69F-CE925ECF44AB}" presName="rootConnector" presStyleLbl="node2" presStyleIdx="2" presStyleCnt="4"/>
      <dgm:spPr/>
      <dgm:t>
        <a:bodyPr/>
        <a:lstStyle/>
        <a:p>
          <a:endParaRPr lang="en-US"/>
        </a:p>
      </dgm:t>
    </dgm:pt>
    <dgm:pt modelId="{B4372F33-4B74-4C0C-AF87-33A27F94A7F2}" type="pres">
      <dgm:prSet presAssocID="{8A7C114D-F6F4-4762-B69F-CE925ECF44AB}" presName="hierChild4" presStyleCnt="0"/>
      <dgm:spPr/>
    </dgm:pt>
    <dgm:pt modelId="{5775F843-5502-4BDE-B73D-84E771DE0087}" type="pres">
      <dgm:prSet presAssocID="{8A7C114D-F6F4-4762-B69F-CE925ECF44AB}" presName="hierChild5" presStyleCnt="0"/>
      <dgm:spPr/>
    </dgm:pt>
    <dgm:pt modelId="{AA295E34-B709-4B98-A8DC-8A457FCFC09C}" type="pres">
      <dgm:prSet presAssocID="{AEAC6236-D96D-4590-B8DA-32AA812DF8FF}" presName="Name37" presStyleLbl="parChTrans1D2" presStyleIdx="3" presStyleCnt="4"/>
      <dgm:spPr/>
      <dgm:t>
        <a:bodyPr/>
        <a:lstStyle/>
        <a:p>
          <a:endParaRPr lang="en-US"/>
        </a:p>
      </dgm:t>
    </dgm:pt>
    <dgm:pt modelId="{01DBE498-6A8B-4108-9ACA-E46C3B61F254}" type="pres">
      <dgm:prSet presAssocID="{75E46E51-DD08-4F08-80B0-8ABA078FA47B}" presName="hierRoot2" presStyleCnt="0">
        <dgm:presLayoutVars>
          <dgm:hierBranch val="init"/>
        </dgm:presLayoutVars>
      </dgm:prSet>
      <dgm:spPr/>
    </dgm:pt>
    <dgm:pt modelId="{492DFED7-D72E-4DDB-ACDC-1D50CC71590F}" type="pres">
      <dgm:prSet presAssocID="{75E46E51-DD08-4F08-80B0-8ABA078FA47B}" presName="rootComposite" presStyleCnt="0"/>
      <dgm:spPr/>
    </dgm:pt>
    <dgm:pt modelId="{F40767E5-3FD8-4FCF-B158-9C81052224EB}" type="pres">
      <dgm:prSet presAssocID="{75E46E51-DD08-4F08-80B0-8ABA078FA47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DB714D-4E0E-4456-A740-F239EC8463D8}" type="pres">
      <dgm:prSet presAssocID="{75E46E51-DD08-4F08-80B0-8ABA078FA47B}" presName="rootConnector" presStyleLbl="node2" presStyleIdx="3" presStyleCnt="4"/>
      <dgm:spPr/>
      <dgm:t>
        <a:bodyPr/>
        <a:lstStyle/>
        <a:p>
          <a:endParaRPr lang="en-US"/>
        </a:p>
      </dgm:t>
    </dgm:pt>
    <dgm:pt modelId="{1AFB41EE-0B26-4CF4-BFEE-EE51982A4841}" type="pres">
      <dgm:prSet presAssocID="{75E46E51-DD08-4F08-80B0-8ABA078FA47B}" presName="hierChild4" presStyleCnt="0"/>
      <dgm:spPr/>
    </dgm:pt>
    <dgm:pt modelId="{CBC2D373-681E-4D8B-ACE6-4D7B17533DA2}" type="pres">
      <dgm:prSet presAssocID="{75E46E51-DD08-4F08-80B0-8ABA078FA47B}" presName="hierChild5" presStyleCnt="0"/>
      <dgm:spPr/>
    </dgm:pt>
    <dgm:pt modelId="{7D704BBB-FF9D-4D7F-8B9C-481B4D178984}" type="pres">
      <dgm:prSet presAssocID="{578A3572-98E0-4614-88E7-26CC56ECDC73}" presName="hierChild3" presStyleCnt="0"/>
      <dgm:spPr/>
    </dgm:pt>
  </dgm:ptLst>
  <dgm:cxnLst>
    <dgm:cxn modelId="{A606C4B3-4780-43AD-A8C3-FA046B18DDD0}" type="presOf" srcId="{46D7AA9B-7B16-4FBA-945E-B5631EC17965}" destId="{DB9AC89A-BFAA-40E1-94AC-D42F49D3B904}" srcOrd="1" destOrd="0" presId="urn:microsoft.com/office/officeart/2005/8/layout/orgChart1"/>
    <dgm:cxn modelId="{6BE318B6-BDCC-43DB-80E3-3D80DCB9AE6A}" type="presOf" srcId="{578A3572-98E0-4614-88E7-26CC56ECDC73}" destId="{9FB0D4AD-C4EC-4C23-AB91-59463576F0DC}" srcOrd="1" destOrd="0" presId="urn:microsoft.com/office/officeart/2005/8/layout/orgChart1"/>
    <dgm:cxn modelId="{71CDE715-4AF9-443E-B853-BB83F49C5167}" type="presOf" srcId="{4A69F971-0C6F-46AA-98C1-5F110B5CD206}" destId="{3B003250-FF0B-408C-B316-9EE07220B7A2}" srcOrd="0" destOrd="0" presId="urn:microsoft.com/office/officeart/2005/8/layout/orgChart1"/>
    <dgm:cxn modelId="{73BDB5BE-1810-4ACD-9085-176B21B6677C}" type="presOf" srcId="{8A7C114D-F6F4-4762-B69F-CE925ECF44AB}" destId="{0DE959BF-4278-4197-9B4E-265E08DEF720}" srcOrd="1" destOrd="0" presId="urn:microsoft.com/office/officeart/2005/8/layout/orgChart1"/>
    <dgm:cxn modelId="{5EA09261-40D5-48F1-8C6E-1E607698D0F9}" type="presOf" srcId="{578A3572-98E0-4614-88E7-26CC56ECDC73}" destId="{5C4CC25F-1A9B-4883-83C7-32EC1E12BEF1}" srcOrd="0" destOrd="0" presId="urn:microsoft.com/office/officeart/2005/8/layout/orgChart1"/>
    <dgm:cxn modelId="{DA5AC936-6D17-431D-88FC-1C7C40998EFB}" type="presOf" srcId="{AEAC6236-D96D-4590-B8DA-32AA812DF8FF}" destId="{AA295E34-B709-4B98-A8DC-8A457FCFC09C}" srcOrd="0" destOrd="0" presId="urn:microsoft.com/office/officeart/2005/8/layout/orgChart1"/>
    <dgm:cxn modelId="{75D74DDE-BA97-4003-8279-F7B330F18D7E}" type="presOf" srcId="{75E46E51-DD08-4F08-80B0-8ABA078FA47B}" destId="{D0DB714D-4E0E-4456-A740-F239EC8463D8}" srcOrd="1" destOrd="0" presId="urn:microsoft.com/office/officeart/2005/8/layout/orgChart1"/>
    <dgm:cxn modelId="{B6CC7ECA-1E11-4451-A00F-28CBCE2A6F82}" type="presOf" srcId="{46D7AA9B-7B16-4FBA-945E-B5631EC17965}" destId="{DFD2F42D-0CBE-4797-972B-88DCB246493D}" srcOrd="0" destOrd="0" presId="urn:microsoft.com/office/officeart/2005/8/layout/orgChart1"/>
    <dgm:cxn modelId="{8908C3DD-0E22-4B9F-9DDF-9FA1524D8192}" type="presOf" srcId="{75E46E51-DD08-4F08-80B0-8ABA078FA47B}" destId="{F40767E5-3FD8-4FCF-B158-9C81052224EB}" srcOrd="0" destOrd="0" presId="urn:microsoft.com/office/officeart/2005/8/layout/orgChart1"/>
    <dgm:cxn modelId="{AFA6A2AF-54AB-461D-8B4B-907135D67410}" srcId="{578A3572-98E0-4614-88E7-26CC56ECDC73}" destId="{46D7AA9B-7B16-4FBA-945E-B5631EC17965}" srcOrd="0" destOrd="0" parTransId="{F36B8CCC-C6BA-4D30-A320-1195A5F7D751}" sibTransId="{0E8A7239-3F72-406D-AC25-51B4B9E579D5}"/>
    <dgm:cxn modelId="{0FB22A61-492C-41B0-ADE1-A28DEE43636C}" srcId="{578A3572-98E0-4614-88E7-26CC56ECDC73}" destId="{8A7C114D-F6F4-4762-B69F-CE925ECF44AB}" srcOrd="2" destOrd="0" parTransId="{4A69F971-0C6F-46AA-98C1-5F110B5CD206}" sibTransId="{3F607FCB-FF0C-42D8-B453-0D758E8B8B62}"/>
    <dgm:cxn modelId="{C9F699ED-DF41-4FDB-BA22-389E1AD229C2}" type="presOf" srcId="{58D9BEB3-82E4-4B54-808D-6701E1996FA1}" destId="{87B7F8C1-73AA-41CD-9963-34C526AE684E}" srcOrd="0" destOrd="0" presId="urn:microsoft.com/office/officeart/2005/8/layout/orgChart1"/>
    <dgm:cxn modelId="{D64297B5-2CBC-43F6-9FE9-134518344398}" type="presOf" srcId="{F36B8CCC-C6BA-4D30-A320-1195A5F7D751}" destId="{4116DE30-1179-4C6C-BE73-A7CEA3DACF1D}" srcOrd="0" destOrd="0" presId="urn:microsoft.com/office/officeart/2005/8/layout/orgChart1"/>
    <dgm:cxn modelId="{0CF7D332-5BC0-47FC-B313-CF61CC9CCD2B}" srcId="{578A3572-98E0-4614-88E7-26CC56ECDC73}" destId="{44C6796C-651F-4EED-9031-31413B7D7D90}" srcOrd="1" destOrd="0" parTransId="{2AB03492-967E-4DD6-B454-A604D118F9D6}" sibTransId="{1E2B1B18-3B3A-4A6A-959E-0AB1B957844A}"/>
    <dgm:cxn modelId="{1270B533-7DEC-47F6-B2F4-C2CB46C793DC}" type="presOf" srcId="{44C6796C-651F-4EED-9031-31413B7D7D90}" destId="{F2864229-3C88-4272-83CC-B54782EACE1F}" srcOrd="1" destOrd="0" presId="urn:microsoft.com/office/officeart/2005/8/layout/orgChart1"/>
    <dgm:cxn modelId="{0498FE5F-BA3F-4921-BE66-603D73A67C21}" type="presOf" srcId="{2AB03492-967E-4DD6-B454-A604D118F9D6}" destId="{DC42407D-074B-4378-8B9C-505C91D088E5}" srcOrd="0" destOrd="0" presId="urn:microsoft.com/office/officeart/2005/8/layout/orgChart1"/>
    <dgm:cxn modelId="{DD0265DA-02D4-4CA7-9CEE-699E6C8FAC3B}" type="presOf" srcId="{44C6796C-651F-4EED-9031-31413B7D7D90}" destId="{C0F566BB-664A-42EF-A542-33D90A28CD8A}" srcOrd="0" destOrd="0" presId="urn:microsoft.com/office/officeart/2005/8/layout/orgChart1"/>
    <dgm:cxn modelId="{129A791D-AD5F-4F20-BBCE-011898FCC29A}" srcId="{578A3572-98E0-4614-88E7-26CC56ECDC73}" destId="{75E46E51-DD08-4F08-80B0-8ABA078FA47B}" srcOrd="3" destOrd="0" parTransId="{AEAC6236-D96D-4590-B8DA-32AA812DF8FF}" sibTransId="{1806F1AC-0B32-4919-9A7A-46D94242D15E}"/>
    <dgm:cxn modelId="{52DC3A23-2143-4B3B-8ECE-3AEF31D60D67}" type="presOf" srcId="{8A7C114D-F6F4-4762-B69F-CE925ECF44AB}" destId="{4AFB2481-4085-44A2-A3EB-AA85419D2764}" srcOrd="0" destOrd="0" presId="urn:microsoft.com/office/officeart/2005/8/layout/orgChart1"/>
    <dgm:cxn modelId="{DC23CAAA-3F43-4377-B621-9416F4607148}" srcId="{58D9BEB3-82E4-4B54-808D-6701E1996FA1}" destId="{578A3572-98E0-4614-88E7-26CC56ECDC73}" srcOrd="0" destOrd="0" parTransId="{EDF08EDF-D0C5-41F3-807A-611CFA37B710}" sibTransId="{684D710B-206F-4784-95ED-C52F02B001EE}"/>
    <dgm:cxn modelId="{00B86043-A5F0-40DB-8F54-43AFCE6052CA}" type="presParOf" srcId="{87B7F8C1-73AA-41CD-9963-34C526AE684E}" destId="{18C33E22-975C-4F28-980B-22D690BF5731}" srcOrd="0" destOrd="0" presId="urn:microsoft.com/office/officeart/2005/8/layout/orgChart1"/>
    <dgm:cxn modelId="{57216BBF-BCAB-43B1-930C-F42369BC2703}" type="presParOf" srcId="{18C33E22-975C-4F28-980B-22D690BF5731}" destId="{DF3EA6CC-321D-490A-9E26-D42DB8819C23}" srcOrd="0" destOrd="0" presId="urn:microsoft.com/office/officeart/2005/8/layout/orgChart1"/>
    <dgm:cxn modelId="{C242ACF4-AB8E-49FD-81B5-B1697DF15408}" type="presParOf" srcId="{DF3EA6CC-321D-490A-9E26-D42DB8819C23}" destId="{5C4CC25F-1A9B-4883-83C7-32EC1E12BEF1}" srcOrd="0" destOrd="0" presId="urn:microsoft.com/office/officeart/2005/8/layout/orgChart1"/>
    <dgm:cxn modelId="{C24C3681-FE1C-4FBC-B246-971B994A6C80}" type="presParOf" srcId="{DF3EA6CC-321D-490A-9E26-D42DB8819C23}" destId="{9FB0D4AD-C4EC-4C23-AB91-59463576F0DC}" srcOrd="1" destOrd="0" presId="urn:microsoft.com/office/officeart/2005/8/layout/orgChart1"/>
    <dgm:cxn modelId="{66F3A20C-1AEB-4DB6-8600-8674D8FE99F5}" type="presParOf" srcId="{18C33E22-975C-4F28-980B-22D690BF5731}" destId="{C8981DC2-0CE1-4489-AF32-49B1CE4E3952}" srcOrd="1" destOrd="0" presId="urn:microsoft.com/office/officeart/2005/8/layout/orgChart1"/>
    <dgm:cxn modelId="{5568E06B-B91F-439B-8F9A-F24BA2C7DC1A}" type="presParOf" srcId="{C8981DC2-0CE1-4489-AF32-49B1CE4E3952}" destId="{4116DE30-1179-4C6C-BE73-A7CEA3DACF1D}" srcOrd="0" destOrd="0" presId="urn:microsoft.com/office/officeart/2005/8/layout/orgChart1"/>
    <dgm:cxn modelId="{5DA3D07B-1FA9-404D-9B2B-93D3742DFCAF}" type="presParOf" srcId="{C8981DC2-0CE1-4489-AF32-49B1CE4E3952}" destId="{FEEB4C82-A987-4DCB-98FC-641AF1937A04}" srcOrd="1" destOrd="0" presId="urn:microsoft.com/office/officeart/2005/8/layout/orgChart1"/>
    <dgm:cxn modelId="{AE2BEC70-A853-4312-AF8D-5C1F390FAA7E}" type="presParOf" srcId="{FEEB4C82-A987-4DCB-98FC-641AF1937A04}" destId="{103F272B-4CAA-4778-964B-D9B9EF429906}" srcOrd="0" destOrd="0" presId="urn:microsoft.com/office/officeart/2005/8/layout/orgChart1"/>
    <dgm:cxn modelId="{080DC58B-D00B-4B0E-B275-BE08A0D05397}" type="presParOf" srcId="{103F272B-4CAA-4778-964B-D9B9EF429906}" destId="{DFD2F42D-0CBE-4797-972B-88DCB246493D}" srcOrd="0" destOrd="0" presId="urn:microsoft.com/office/officeart/2005/8/layout/orgChart1"/>
    <dgm:cxn modelId="{8426A4A8-85D4-4502-86CC-227FE31859F9}" type="presParOf" srcId="{103F272B-4CAA-4778-964B-D9B9EF429906}" destId="{DB9AC89A-BFAA-40E1-94AC-D42F49D3B904}" srcOrd="1" destOrd="0" presId="urn:microsoft.com/office/officeart/2005/8/layout/orgChart1"/>
    <dgm:cxn modelId="{D48568CA-652E-44D6-8FFE-2C3595ADECA9}" type="presParOf" srcId="{FEEB4C82-A987-4DCB-98FC-641AF1937A04}" destId="{F4862163-084D-4380-B3C8-970C74483046}" srcOrd="1" destOrd="0" presId="urn:microsoft.com/office/officeart/2005/8/layout/orgChart1"/>
    <dgm:cxn modelId="{873BFB51-C1FA-4633-8142-F2D3BA192EF8}" type="presParOf" srcId="{FEEB4C82-A987-4DCB-98FC-641AF1937A04}" destId="{B753AC1F-2418-4302-852E-54115EAE8119}" srcOrd="2" destOrd="0" presId="urn:microsoft.com/office/officeart/2005/8/layout/orgChart1"/>
    <dgm:cxn modelId="{668BA498-C54D-4B1C-8289-DC0EB392B3D7}" type="presParOf" srcId="{C8981DC2-0CE1-4489-AF32-49B1CE4E3952}" destId="{DC42407D-074B-4378-8B9C-505C91D088E5}" srcOrd="2" destOrd="0" presId="urn:microsoft.com/office/officeart/2005/8/layout/orgChart1"/>
    <dgm:cxn modelId="{DE0507AF-1495-4005-B120-CCA1CAA14B0E}" type="presParOf" srcId="{C8981DC2-0CE1-4489-AF32-49B1CE4E3952}" destId="{26013714-0765-4CCB-A409-A72E0F6265D6}" srcOrd="3" destOrd="0" presId="urn:microsoft.com/office/officeart/2005/8/layout/orgChart1"/>
    <dgm:cxn modelId="{B33C3ED5-A323-425D-9207-235E758B3200}" type="presParOf" srcId="{26013714-0765-4CCB-A409-A72E0F6265D6}" destId="{FFECA109-F2BA-4686-ACD2-35C2DC0E3B6B}" srcOrd="0" destOrd="0" presId="urn:microsoft.com/office/officeart/2005/8/layout/orgChart1"/>
    <dgm:cxn modelId="{79A99F72-C70E-4570-864E-4FFA769AF895}" type="presParOf" srcId="{FFECA109-F2BA-4686-ACD2-35C2DC0E3B6B}" destId="{C0F566BB-664A-42EF-A542-33D90A28CD8A}" srcOrd="0" destOrd="0" presId="urn:microsoft.com/office/officeart/2005/8/layout/orgChart1"/>
    <dgm:cxn modelId="{A563C060-6D53-4723-A9AD-10B85E11D8C9}" type="presParOf" srcId="{FFECA109-F2BA-4686-ACD2-35C2DC0E3B6B}" destId="{F2864229-3C88-4272-83CC-B54782EACE1F}" srcOrd="1" destOrd="0" presId="urn:microsoft.com/office/officeart/2005/8/layout/orgChart1"/>
    <dgm:cxn modelId="{01CBCE69-1E9F-430A-87FE-4A6FFEFE6168}" type="presParOf" srcId="{26013714-0765-4CCB-A409-A72E0F6265D6}" destId="{7104A61C-2F46-4483-B5C5-6F945484D1E5}" srcOrd="1" destOrd="0" presId="urn:microsoft.com/office/officeart/2005/8/layout/orgChart1"/>
    <dgm:cxn modelId="{BC1E779D-CC9A-4BDE-836F-7E0900C8B450}" type="presParOf" srcId="{26013714-0765-4CCB-A409-A72E0F6265D6}" destId="{AA87FE58-231E-4C1E-899D-104EA25B3EFA}" srcOrd="2" destOrd="0" presId="urn:microsoft.com/office/officeart/2005/8/layout/orgChart1"/>
    <dgm:cxn modelId="{88ED32EA-9BBD-4D45-BADE-A881C042076B}" type="presParOf" srcId="{C8981DC2-0CE1-4489-AF32-49B1CE4E3952}" destId="{3B003250-FF0B-408C-B316-9EE07220B7A2}" srcOrd="4" destOrd="0" presId="urn:microsoft.com/office/officeart/2005/8/layout/orgChart1"/>
    <dgm:cxn modelId="{82D19435-AADB-4C1A-89DD-E6D1155D7CA0}" type="presParOf" srcId="{C8981DC2-0CE1-4489-AF32-49B1CE4E3952}" destId="{B89AA5A8-1BD6-43DA-B700-F000DBB3E3F7}" srcOrd="5" destOrd="0" presId="urn:microsoft.com/office/officeart/2005/8/layout/orgChart1"/>
    <dgm:cxn modelId="{109E4B55-0930-4DC6-9816-06DF86F10386}" type="presParOf" srcId="{B89AA5A8-1BD6-43DA-B700-F000DBB3E3F7}" destId="{1979489D-C165-422B-BB96-8FD9BE71D58A}" srcOrd="0" destOrd="0" presId="urn:microsoft.com/office/officeart/2005/8/layout/orgChart1"/>
    <dgm:cxn modelId="{DD697855-1346-4FB1-A99C-23A9051A1CF2}" type="presParOf" srcId="{1979489D-C165-422B-BB96-8FD9BE71D58A}" destId="{4AFB2481-4085-44A2-A3EB-AA85419D2764}" srcOrd="0" destOrd="0" presId="urn:microsoft.com/office/officeart/2005/8/layout/orgChart1"/>
    <dgm:cxn modelId="{57BEE6CE-5C8F-475B-85A2-9A2CF8CE27AB}" type="presParOf" srcId="{1979489D-C165-422B-BB96-8FD9BE71D58A}" destId="{0DE959BF-4278-4197-9B4E-265E08DEF720}" srcOrd="1" destOrd="0" presId="urn:microsoft.com/office/officeart/2005/8/layout/orgChart1"/>
    <dgm:cxn modelId="{15FF9B61-6AB5-4930-AD8D-5062D9C1A023}" type="presParOf" srcId="{B89AA5A8-1BD6-43DA-B700-F000DBB3E3F7}" destId="{B4372F33-4B74-4C0C-AF87-33A27F94A7F2}" srcOrd="1" destOrd="0" presId="urn:microsoft.com/office/officeart/2005/8/layout/orgChart1"/>
    <dgm:cxn modelId="{BE7061D7-9BEE-4B77-AC85-B9DBF7979A92}" type="presParOf" srcId="{B89AA5A8-1BD6-43DA-B700-F000DBB3E3F7}" destId="{5775F843-5502-4BDE-B73D-84E771DE0087}" srcOrd="2" destOrd="0" presId="urn:microsoft.com/office/officeart/2005/8/layout/orgChart1"/>
    <dgm:cxn modelId="{38DA7EE9-13D8-45E5-9BD9-E954B6EE1615}" type="presParOf" srcId="{C8981DC2-0CE1-4489-AF32-49B1CE4E3952}" destId="{AA295E34-B709-4B98-A8DC-8A457FCFC09C}" srcOrd="6" destOrd="0" presId="urn:microsoft.com/office/officeart/2005/8/layout/orgChart1"/>
    <dgm:cxn modelId="{4619549A-687B-48BB-80E1-03024387969D}" type="presParOf" srcId="{C8981DC2-0CE1-4489-AF32-49B1CE4E3952}" destId="{01DBE498-6A8B-4108-9ACA-E46C3B61F254}" srcOrd="7" destOrd="0" presId="urn:microsoft.com/office/officeart/2005/8/layout/orgChart1"/>
    <dgm:cxn modelId="{28FA8BF1-8D1A-40DF-8893-0B4B1BBB8A26}" type="presParOf" srcId="{01DBE498-6A8B-4108-9ACA-E46C3B61F254}" destId="{492DFED7-D72E-4DDB-ACDC-1D50CC71590F}" srcOrd="0" destOrd="0" presId="urn:microsoft.com/office/officeart/2005/8/layout/orgChart1"/>
    <dgm:cxn modelId="{27C8AF1F-AB96-4E6F-A376-458E472B3113}" type="presParOf" srcId="{492DFED7-D72E-4DDB-ACDC-1D50CC71590F}" destId="{F40767E5-3FD8-4FCF-B158-9C81052224EB}" srcOrd="0" destOrd="0" presId="urn:microsoft.com/office/officeart/2005/8/layout/orgChart1"/>
    <dgm:cxn modelId="{4DDEEA2A-0A80-4E3E-997A-9DB73187171B}" type="presParOf" srcId="{492DFED7-D72E-4DDB-ACDC-1D50CC71590F}" destId="{D0DB714D-4E0E-4456-A740-F239EC8463D8}" srcOrd="1" destOrd="0" presId="urn:microsoft.com/office/officeart/2005/8/layout/orgChart1"/>
    <dgm:cxn modelId="{0D7A64DE-43AD-428E-B51A-BF898C5833F4}" type="presParOf" srcId="{01DBE498-6A8B-4108-9ACA-E46C3B61F254}" destId="{1AFB41EE-0B26-4CF4-BFEE-EE51982A4841}" srcOrd="1" destOrd="0" presId="urn:microsoft.com/office/officeart/2005/8/layout/orgChart1"/>
    <dgm:cxn modelId="{94512FE3-7E6E-4629-80F8-F32744CF8EF1}" type="presParOf" srcId="{01DBE498-6A8B-4108-9ACA-E46C3B61F254}" destId="{CBC2D373-681E-4D8B-ACE6-4D7B17533DA2}" srcOrd="2" destOrd="0" presId="urn:microsoft.com/office/officeart/2005/8/layout/orgChart1"/>
    <dgm:cxn modelId="{32DB48D4-44EA-414C-9D93-9368C711A736}" type="presParOf" srcId="{18C33E22-975C-4F28-980B-22D690BF5731}" destId="{7D704BBB-FF9D-4D7F-8B9C-481B4D1789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7EDA96-49A6-4BBC-8961-EE3099EEC9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0C5297-75C3-4706-8A9E-9189CC04A262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Synthetic Sources </a:t>
          </a:r>
          <a:endParaRPr lang="en-US" sz="3600" baseline="0" dirty="0">
            <a:solidFill>
              <a:schemeClr val="tx1"/>
            </a:solidFill>
          </a:endParaRPr>
        </a:p>
      </dgm:t>
    </dgm:pt>
    <dgm:pt modelId="{0DDB8FBF-7640-4D3D-B331-CDD299513667}" type="parTrans" cxnId="{55DF3E3A-B061-43BB-A77E-83BC7C095BEA}">
      <dgm:prSet/>
      <dgm:spPr/>
      <dgm:t>
        <a:bodyPr/>
        <a:lstStyle/>
        <a:p>
          <a:endParaRPr lang="en-US"/>
        </a:p>
      </dgm:t>
    </dgm:pt>
    <dgm:pt modelId="{9F276985-80C3-428C-A24F-B131FA47A32F}" type="sibTrans" cxnId="{55DF3E3A-B061-43BB-A77E-83BC7C095BEA}">
      <dgm:prSet/>
      <dgm:spPr/>
      <dgm:t>
        <a:bodyPr/>
        <a:lstStyle/>
        <a:p>
          <a:endParaRPr lang="en-US"/>
        </a:p>
      </dgm:t>
    </dgm:pt>
    <dgm:pt modelId="{FC487FE3-9DD4-4AE1-A84B-44E8951B7B6A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Chemical </a:t>
          </a:r>
        </a:p>
        <a:p>
          <a:r>
            <a:rPr lang="en-US" sz="3600" baseline="0" dirty="0" smtClean="0">
              <a:solidFill>
                <a:schemeClr val="tx1"/>
              </a:solidFill>
            </a:rPr>
            <a:t>Products</a:t>
          </a:r>
          <a:endParaRPr lang="en-US" sz="3600" baseline="0" dirty="0">
            <a:solidFill>
              <a:schemeClr val="tx1"/>
            </a:solidFill>
          </a:endParaRPr>
        </a:p>
      </dgm:t>
    </dgm:pt>
    <dgm:pt modelId="{B7F484F9-3742-4CCB-8DD3-EFB264F51590}" type="parTrans" cxnId="{42C31CC9-4548-47F3-BD09-297F565E7722}">
      <dgm:prSet/>
      <dgm:spPr/>
      <dgm:t>
        <a:bodyPr/>
        <a:lstStyle/>
        <a:p>
          <a:endParaRPr lang="en-US"/>
        </a:p>
      </dgm:t>
    </dgm:pt>
    <dgm:pt modelId="{9FCE159C-E100-48C9-BDA9-3D831B031C9E}" type="sibTrans" cxnId="{42C31CC9-4548-47F3-BD09-297F565E7722}">
      <dgm:prSet/>
      <dgm:spPr/>
      <dgm:t>
        <a:bodyPr/>
        <a:lstStyle/>
        <a:p>
          <a:endParaRPr lang="en-US"/>
        </a:p>
      </dgm:t>
    </dgm:pt>
    <dgm:pt modelId="{44410717-D6FF-4C1A-823E-7172DC8941F6}">
      <dgm:prSet phldrT="[Text]" custT="1"/>
      <dgm:spPr/>
      <dgm:t>
        <a:bodyPr/>
        <a:lstStyle/>
        <a:p>
          <a:pPr algn="ctr"/>
          <a:r>
            <a:rPr lang="en-US" sz="3600" baseline="0" dirty="0" smtClean="0">
              <a:solidFill>
                <a:schemeClr val="tx1"/>
              </a:solidFill>
            </a:rPr>
            <a:t>Biochemical</a:t>
          </a:r>
        </a:p>
        <a:p>
          <a:pPr algn="ctr"/>
          <a:r>
            <a:rPr lang="en-US" sz="3600" baseline="0" dirty="0" smtClean="0">
              <a:solidFill>
                <a:schemeClr val="tx1"/>
              </a:solidFill>
            </a:rPr>
            <a:t>Products</a:t>
          </a:r>
          <a:endParaRPr lang="en-US" sz="3600" baseline="0" dirty="0">
            <a:solidFill>
              <a:schemeClr val="tx1"/>
            </a:solidFill>
          </a:endParaRPr>
        </a:p>
      </dgm:t>
    </dgm:pt>
    <dgm:pt modelId="{4752281C-353B-4C36-978B-EAB6D8187FFE}" type="parTrans" cxnId="{25BFBD8D-2A7E-4ED9-BDC2-34BF729D12C3}">
      <dgm:prSet/>
      <dgm:spPr/>
      <dgm:t>
        <a:bodyPr/>
        <a:lstStyle/>
        <a:p>
          <a:endParaRPr lang="en-US"/>
        </a:p>
      </dgm:t>
    </dgm:pt>
    <dgm:pt modelId="{B7D82465-249F-489A-84B6-DFC220FDFE34}" type="sibTrans" cxnId="{25BFBD8D-2A7E-4ED9-BDC2-34BF729D12C3}">
      <dgm:prSet/>
      <dgm:spPr/>
      <dgm:t>
        <a:bodyPr/>
        <a:lstStyle/>
        <a:p>
          <a:endParaRPr lang="en-US"/>
        </a:p>
      </dgm:t>
    </dgm:pt>
    <dgm:pt modelId="{E77920B1-8D0B-4622-B3B2-D2FBFBC615D0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tx1"/>
              </a:solidFill>
            </a:rPr>
            <a:t>Biotechnology based products</a:t>
          </a:r>
          <a:endParaRPr lang="en-US" sz="3600" baseline="0" dirty="0">
            <a:solidFill>
              <a:schemeClr val="tx1"/>
            </a:solidFill>
          </a:endParaRPr>
        </a:p>
      </dgm:t>
    </dgm:pt>
    <dgm:pt modelId="{27C79F77-49BC-4B77-ADB1-A2CA219333B8}" type="parTrans" cxnId="{3BD14A8D-F4F4-4D32-83CF-98067FBDD99D}">
      <dgm:prSet/>
      <dgm:spPr/>
      <dgm:t>
        <a:bodyPr/>
        <a:lstStyle/>
        <a:p>
          <a:endParaRPr lang="en-US"/>
        </a:p>
      </dgm:t>
    </dgm:pt>
    <dgm:pt modelId="{C4A053E9-A495-47CC-92EB-04DBFE6D9AC3}" type="sibTrans" cxnId="{3BD14A8D-F4F4-4D32-83CF-98067FBDD99D}">
      <dgm:prSet/>
      <dgm:spPr/>
      <dgm:t>
        <a:bodyPr/>
        <a:lstStyle/>
        <a:p>
          <a:endParaRPr lang="en-US"/>
        </a:p>
      </dgm:t>
    </dgm:pt>
    <dgm:pt modelId="{B09324FD-E1C6-4839-AFBF-D94DB8BDBF65}" type="pres">
      <dgm:prSet presAssocID="{B87EDA96-49A6-4BBC-8961-EE3099EEC9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710290D-58E8-4529-96B2-38123619CED4}" type="pres">
      <dgm:prSet presAssocID="{0E0C5297-75C3-4706-8A9E-9189CC04A262}" presName="hierRoot1" presStyleCnt="0">
        <dgm:presLayoutVars>
          <dgm:hierBranch val="init"/>
        </dgm:presLayoutVars>
      </dgm:prSet>
      <dgm:spPr/>
    </dgm:pt>
    <dgm:pt modelId="{C1278E2E-F0D4-436D-98DE-C6EACB9A5702}" type="pres">
      <dgm:prSet presAssocID="{0E0C5297-75C3-4706-8A9E-9189CC04A262}" presName="rootComposite1" presStyleCnt="0"/>
      <dgm:spPr/>
    </dgm:pt>
    <dgm:pt modelId="{3D594937-E9E9-4662-82E6-DC854C9D7226}" type="pres">
      <dgm:prSet presAssocID="{0E0C5297-75C3-4706-8A9E-9189CC04A26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433034-5E8D-423E-8DCC-A01C3ABDB05C}" type="pres">
      <dgm:prSet presAssocID="{0E0C5297-75C3-4706-8A9E-9189CC04A26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34E71D3-98ED-42DB-A9CD-74A5CC4DC79D}" type="pres">
      <dgm:prSet presAssocID="{0E0C5297-75C3-4706-8A9E-9189CC04A262}" presName="hierChild2" presStyleCnt="0"/>
      <dgm:spPr/>
    </dgm:pt>
    <dgm:pt modelId="{B0193C6A-39EB-41F4-9414-3AE7D6E5B417}" type="pres">
      <dgm:prSet presAssocID="{B7F484F9-3742-4CCB-8DD3-EFB264F51590}" presName="Name37" presStyleLbl="parChTrans1D2" presStyleIdx="0" presStyleCnt="3"/>
      <dgm:spPr/>
      <dgm:t>
        <a:bodyPr/>
        <a:lstStyle/>
        <a:p>
          <a:endParaRPr lang="en-US"/>
        </a:p>
      </dgm:t>
    </dgm:pt>
    <dgm:pt modelId="{0EF0B3A8-1016-42E5-ADEE-8F0556CC11F4}" type="pres">
      <dgm:prSet presAssocID="{FC487FE3-9DD4-4AE1-A84B-44E8951B7B6A}" presName="hierRoot2" presStyleCnt="0">
        <dgm:presLayoutVars>
          <dgm:hierBranch val="init"/>
        </dgm:presLayoutVars>
      </dgm:prSet>
      <dgm:spPr/>
    </dgm:pt>
    <dgm:pt modelId="{493B640C-6B3F-4D07-8370-A0B928EF937E}" type="pres">
      <dgm:prSet presAssocID="{FC487FE3-9DD4-4AE1-A84B-44E8951B7B6A}" presName="rootComposite" presStyleCnt="0"/>
      <dgm:spPr/>
    </dgm:pt>
    <dgm:pt modelId="{B69BE10C-897F-4C60-80F3-A5F1DDFE1787}" type="pres">
      <dgm:prSet presAssocID="{FC487FE3-9DD4-4AE1-A84B-44E8951B7B6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ED20C1-5DED-401B-B723-3FBAF01C868E}" type="pres">
      <dgm:prSet presAssocID="{FC487FE3-9DD4-4AE1-A84B-44E8951B7B6A}" presName="rootConnector" presStyleLbl="node2" presStyleIdx="0" presStyleCnt="3"/>
      <dgm:spPr/>
      <dgm:t>
        <a:bodyPr/>
        <a:lstStyle/>
        <a:p>
          <a:endParaRPr lang="en-US"/>
        </a:p>
      </dgm:t>
    </dgm:pt>
    <dgm:pt modelId="{BF94D927-EA2A-4CD0-A96C-A15590F843D0}" type="pres">
      <dgm:prSet presAssocID="{FC487FE3-9DD4-4AE1-A84B-44E8951B7B6A}" presName="hierChild4" presStyleCnt="0"/>
      <dgm:spPr/>
    </dgm:pt>
    <dgm:pt modelId="{34DEB9B5-B1D7-4FCF-9B9A-F3D0C61137DB}" type="pres">
      <dgm:prSet presAssocID="{FC487FE3-9DD4-4AE1-A84B-44E8951B7B6A}" presName="hierChild5" presStyleCnt="0"/>
      <dgm:spPr/>
    </dgm:pt>
    <dgm:pt modelId="{0BB8C979-4B36-45E5-A7B1-B232568E9365}" type="pres">
      <dgm:prSet presAssocID="{4752281C-353B-4C36-978B-EAB6D8187FFE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2D7B85E-D8B6-43B1-B40A-7D063BAA9A5F}" type="pres">
      <dgm:prSet presAssocID="{44410717-D6FF-4C1A-823E-7172DC8941F6}" presName="hierRoot2" presStyleCnt="0">
        <dgm:presLayoutVars>
          <dgm:hierBranch val="init"/>
        </dgm:presLayoutVars>
      </dgm:prSet>
      <dgm:spPr/>
    </dgm:pt>
    <dgm:pt modelId="{79BA8957-75D1-4310-B0DB-A1F6858F812A}" type="pres">
      <dgm:prSet presAssocID="{44410717-D6FF-4C1A-823E-7172DC8941F6}" presName="rootComposite" presStyleCnt="0"/>
      <dgm:spPr/>
    </dgm:pt>
    <dgm:pt modelId="{D78900B4-E5B5-4C29-AAAE-041F6164CB94}" type="pres">
      <dgm:prSet presAssocID="{44410717-D6FF-4C1A-823E-7172DC8941F6}" presName="rootText" presStyleLbl="node2" presStyleIdx="1" presStyleCnt="3" custScaleX="121418" custScaleY="1202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608F5-4224-473C-8C19-8EA181001BB8}" type="pres">
      <dgm:prSet presAssocID="{44410717-D6FF-4C1A-823E-7172DC8941F6}" presName="rootConnector" presStyleLbl="node2" presStyleIdx="1" presStyleCnt="3"/>
      <dgm:spPr/>
      <dgm:t>
        <a:bodyPr/>
        <a:lstStyle/>
        <a:p>
          <a:endParaRPr lang="en-US"/>
        </a:p>
      </dgm:t>
    </dgm:pt>
    <dgm:pt modelId="{5BED737F-C1FB-42AC-9868-2B237CB3C920}" type="pres">
      <dgm:prSet presAssocID="{44410717-D6FF-4C1A-823E-7172DC8941F6}" presName="hierChild4" presStyleCnt="0"/>
      <dgm:spPr/>
    </dgm:pt>
    <dgm:pt modelId="{AF4CDC0B-8590-4D23-95AA-D1647B895D7E}" type="pres">
      <dgm:prSet presAssocID="{44410717-D6FF-4C1A-823E-7172DC8941F6}" presName="hierChild5" presStyleCnt="0"/>
      <dgm:spPr/>
    </dgm:pt>
    <dgm:pt modelId="{656B7458-521C-4798-996F-03720DB73DC2}" type="pres">
      <dgm:prSet presAssocID="{27C79F77-49BC-4B77-ADB1-A2CA219333B8}" presName="Name37" presStyleLbl="parChTrans1D2" presStyleIdx="2" presStyleCnt="3"/>
      <dgm:spPr/>
      <dgm:t>
        <a:bodyPr/>
        <a:lstStyle/>
        <a:p>
          <a:endParaRPr lang="en-US"/>
        </a:p>
      </dgm:t>
    </dgm:pt>
    <dgm:pt modelId="{D05E8D19-B33F-438D-825D-2034480BDA6A}" type="pres">
      <dgm:prSet presAssocID="{E77920B1-8D0B-4622-B3B2-D2FBFBC615D0}" presName="hierRoot2" presStyleCnt="0">
        <dgm:presLayoutVars>
          <dgm:hierBranch val="init"/>
        </dgm:presLayoutVars>
      </dgm:prSet>
      <dgm:spPr/>
    </dgm:pt>
    <dgm:pt modelId="{ABFE0355-5A08-4616-96E1-31548666856E}" type="pres">
      <dgm:prSet presAssocID="{E77920B1-8D0B-4622-B3B2-D2FBFBC615D0}" presName="rootComposite" presStyleCnt="0"/>
      <dgm:spPr/>
    </dgm:pt>
    <dgm:pt modelId="{CAFB13EA-E3A2-4A73-A83E-FF5826D5EB5D}" type="pres">
      <dgm:prSet presAssocID="{E77920B1-8D0B-4622-B3B2-D2FBFBC615D0}" presName="rootText" presStyleLbl="node2" presStyleIdx="2" presStyleCnt="3" custScaleX="127985" custScaleY="1555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D30E59-E03A-4C82-93D1-EC740E146F18}" type="pres">
      <dgm:prSet presAssocID="{E77920B1-8D0B-4622-B3B2-D2FBFBC615D0}" presName="rootConnector" presStyleLbl="node2" presStyleIdx="2" presStyleCnt="3"/>
      <dgm:spPr/>
      <dgm:t>
        <a:bodyPr/>
        <a:lstStyle/>
        <a:p>
          <a:endParaRPr lang="en-US"/>
        </a:p>
      </dgm:t>
    </dgm:pt>
    <dgm:pt modelId="{3353699A-C280-4DD8-B525-F497FA9D33A9}" type="pres">
      <dgm:prSet presAssocID="{E77920B1-8D0B-4622-B3B2-D2FBFBC615D0}" presName="hierChild4" presStyleCnt="0"/>
      <dgm:spPr/>
    </dgm:pt>
    <dgm:pt modelId="{811E1C18-99F8-407F-BDD5-A6F6F5D5E961}" type="pres">
      <dgm:prSet presAssocID="{E77920B1-8D0B-4622-B3B2-D2FBFBC615D0}" presName="hierChild5" presStyleCnt="0"/>
      <dgm:spPr/>
    </dgm:pt>
    <dgm:pt modelId="{E3AB5C78-1952-4092-A0E3-F1BB36C2002F}" type="pres">
      <dgm:prSet presAssocID="{0E0C5297-75C3-4706-8A9E-9189CC04A262}" presName="hierChild3" presStyleCnt="0"/>
      <dgm:spPr/>
    </dgm:pt>
  </dgm:ptLst>
  <dgm:cxnLst>
    <dgm:cxn modelId="{8A1B401E-F2DC-4C42-8698-208B33A99218}" type="presOf" srcId="{E77920B1-8D0B-4622-B3B2-D2FBFBC615D0}" destId="{A4D30E59-E03A-4C82-93D1-EC740E146F18}" srcOrd="1" destOrd="0" presId="urn:microsoft.com/office/officeart/2005/8/layout/orgChart1"/>
    <dgm:cxn modelId="{5BDC24BB-603C-4E52-93DC-389925B6D188}" type="presOf" srcId="{0E0C5297-75C3-4706-8A9E-9189CC04A262}" destId="{8E433034-5E8D-423E-8DCC-A01C3ABDB05C}" srcOrd="1" destOrd="0" presId="urn:microsoft.com/office/officeart/2005/8/layout/orgChart1"/>
    <dgm:cxn modelId="{02E9F93E-53A3-4739-B85B-2677718D80EF}" type="presOf" srcId="{27C79F77-49BC-4B77-ADB1-A2CA219333B8}" destId="{656B7458-521C-4798-996F-03720DB73DC2}" srcOrd="0" destOrd="0" presId="urn:microsoft.com/office/officeart/2005/8/layout/orgChart1"/>
    <dgm:cxn modelId="{5AF4A67F-B1EE-4DDD-8AD5-D359E70DEE71}" type="presOf" srcId="{FC487FE3-9DD4-4AE1-A84B-44E8951B7B6A}" destId="{65ED20C1-5DED-401B-B723-3FBAF01C868E}" srcOrd="1" destOrd="0" presId="urn:microsoft.com/office/officeart/2005/8/layout/orgChart1"/>
    <dgm:cxn modelId="{93C5C9D7-C32F-4D12-A1D9-DCC36786302E}" type="presOf" srcId="{B87EDA96-49A6-4BBC-8961-EE3099EEC926}" destId="{B09324FD-E1C6-4839-AFBF-D94DB8BDBF65}" srcOrd="0" destOrd="0" presId="urn:microsoft.com/office/officeart/2005/8/layout/orgChart1"/>
    <dgm:cxn modelId="{55DF3E3A-B061-43BB-A77E-83BC7C095BEA}" srcId="{B87EDA96-49A6-4BBC-8961-EE3099EEC926}" destId="{0E0C5297-75C3-4706-8A9E-9189CC04A262}" srcOrd="0" destOrd="0" parTransId="{0DDB8FBF-7640-4D3D-B331-CDD299513667}" sibTransId="{9F276985-80C3-428C-A24F-B131FA47A32F}"/>
    <dgm:cxn modelId="{B6620067-2B51-49B9-BF30-57EB07F48B14}" type="presOf" srcId="{E77920B1-8D0B-4622-B3B2-D2FBFBC615D0}" destId="{CAFB13EA-E3A2-4A73-A83E-FF5826D5EB5D}" srcOrd="0" destOrd="0" presId="urn:microsoft.com/office/officeart/2005/8/layout/orgChart1"/>
    <dgm:cxn modelId="{E424FA52-7964-406F-9657-3768F1660228}" type="presOf" srcId="{4752281C-353B-4C36-978B-EAB6D8187FFE}" destId="{0BB8C979-4B36-45E5-A7B1-B232568E9365}" srcOrd="0" destOrd="0" presId="urn:microsoft.com/office/officeart/2005/8/layout/orgChart1"/>
    <dgm:cxn modelId="{30E81764-FAD7-49D9-AEB0-B2987EFD3673}" type="presOf" srcId="{0E0C5297-75C3-4706-8A9E-9189CC04A262}" destId="{3D594937-E9E9-4662-82E6-DC854C9D7226}" srcOrd="0" destOrd="0" presId="urn:microsoft.com/office/officeart/2005/8/layout/orgChart1"/>
    <dgm:cxn modelId="{06D53064-C658-44C0-972F-B1A6375C63CA}" type="presOf" srcId="{44410717-D6FF-4C1A-823E-7172DC8941F6}" destId="{D78900B4-E5B5-4C29-AAAE-041F6164CB94}" srcOrd="0" destOrd="0" presId="urn:microsoft.com/office/officeart/2005/8/layout/orgChart1"/>
    <dgm:cxn modelId="{25BFBD8D-2A7E-4ED9-BDC2-34BF729D12C3}" srcId="{0E0C5297-75C3-4706-8A9E-9189CC04A262}" destId="{44410717-D6FF-4C1A-823E-7172DC8941F6}" srcOrd="1" destOrd="0" parTransId="{4752281C-353B-4C36-978B-EAB6D8187FFE}" sibTransId="{B7D82465-249F-489A-84B6-DFC220FDFE34}"/>
    <dgm:cxn modelId="{4B382B95-BEB1-4F50-A92C-B0D1588AB9D2}" type="presOf" srcId="{B7F484F9-3742-4CCB-8DD3-EFB264F51590}" destId="{B0193C6A-39EB-41F4-9414-3AE7D6E5B417}" srcOrd="0" destOrd="0" presId="urn:microsoft.com/office/officeart/2005/8/layout/orgChart1"/>
    <dgm:cxn modelId="{77163452-FF09-4661-9F4B-A96912AD87F1}" type="presOf" srcId="{44410717-D6FF-4C1A-823E-7172DC8941F6}" destId="{6C3608F5-4224-473C-8C19-8EA181001BB8}" srcOrd="1" destOrd="0" presId="urn:microsoft.com/office/officeart/2005/8/layout/orgChart1"/>
    <dgm:cxn modelId="{5FEF1C0B-AEA2-43A4-8B35-7D408D72DAF3}" type="presOf" srcId="{FC487FE3-9DD4-4AE1-A84B-44E8951B7B6A}" destId="{B69BE10C-897F-4C60-80F3-A5F1DDFE1787}" srcOrd="0" destOrd="0" presId="urn:microsoft.com/office/officeart/2005/8/layout/orgChart1"/>
    <dgm:cxn modelId="{3BD14A8D-F4F4-4D32-83CF-98067FBDD99D}" srcId="{0E0C5297-75C3-4706-8A9E-9189CC04A262}" destId="{E77920B1-8D0B-4622-B3B2-D2FBFBC615D0}" srcOrd="2" destOrd="0" parTransId="{27C79F77-49BC-4B77-ADB1-A2CA219333B8}" sibTransId="{C4A053E9-A495-47CC-92EB-04DBFE6D9AC3}"/>
    <dgm:cxn modelId="{42C31CC9-4548-47F3-BD09-297F565E7722}" srcId="{0E0C5297-75C3-4706-8A9E-9189CC04A262}" destId="{FC487FE3-9DD4-4AE1-A84B-44E8951B7B6A}" srcOrd="0" destOrd="0" parTransId="{B7F484F9-3742-4CCB-8DD3-EFB264F51590}" sibTransId="{9FCE159C-E100-48C9-BDA9-3D831B031C9E}"/>
    <dgm:cxn modelId="{D9316D8D-E47E-4F0F-A7E5-E74BD8312CA0}" type="presParOf" srcId="{B09324FD-E1C6-4839-AFBF-D94DB8BDBF65}" destId="{A710290D-58E8-4529-96B2-38123619CED4}" srcOrd="0" destOrd="0" presId="urn:microsoft.com/office/officeart/2005/8/layout/orgChart1"/>
    <dgm:cxn modelId="{8DA88949-EE6C-4231-818F-BB010A1D9882}" type="presParOf" srcId="{A710290D-58E8-4529-96B2-38123619CED4}" destId="{C1278E2E-F0D4-436D-98DE-C6EACB9A5702}" srcOrd="0" destOrd="0" presId="urn:microsoft.com/office/officeart/2005/8/layout/orgChart1"/>
    <dgm:cxn modelId="{64F5EAFB-6242-414E-B969-896E7E0A34E2}" type="presParOf" srcId="{C1278E2E-F0D4-436D-98DE-C6EACB9A5702}" destId="{3D594937-E9E9-4662-82E6-DC854C9D7226}" srcOrd="0" destOrd="0" presId="urn:microsoft.com/office/officeart/2005/8/layout/orgChart1"/>
    <dgm:cxn modelId="{47AEC58B-1C78-400E-AAAF-2A039C8345A8}" type="presParOf" srcId="{C1278E2E-F0D4-436D-98DE-C6EACB9A5702}" destId="{8E433034-5E8D-423E-8DCC-A01C3ABDB05C}" srcOrd="1" destOrd="0" presId="urn:microsoft.com/office/officeart/2005/8/layout/orgChart1"/>
    <dgm:cxn modelId="{CF3ADFB2-C1CC-446A-B107-4D45644667C8}" type="presParOf" srcId="{A710290D-58E8-4529-96B2-38123619CED4}" destId="{934E71D3-98ED-42DB-A9CD-74A5CC4DC79D}" srcOrd="1" destOrd="0" presId="urn:microsoft.com/office/officeart/2005/8/layout/orgChart1"/>
    <dgm:cxn modelId="{6C14949D-FBD5-44A2-B34D-082F91C1FDA3}" type="presParOf" srcId="{934E71D3-98ED-42DB-A9CD-74A5CC4DC79D}" destId="{B0193C6A-39EB-41F4-9414-3AE7D6E5B417}" srcOrd="0" destOrd="0" presId="urn:microsoft.com/office/officeart/2005/8/layout/orgChart1"/>
    <dgm:cxn modelId="{7A68785D-EE1E-420A-8F92-504B772B0EAF}" type="presParOf" srcId="{934E71D3-98ED-42DB-A9CD-74A5CC4DC79D}" destId="{0EF0B3A8-1016-42E5-ADEE-8F0556CC11F4}" srcOrd="1" destOrd="0" presId="urn:microsoft.com/office/officeart/2005/8/layout/orgChart1"/>
    <dgm:cxn modelId="{910F48F1-9B1C-4F35-909B-E225906BCF83}" type="presParOf" srcId="{0EF0B3A8-1016-42E5-ADEE-8F0556CC11F4}" destId="{493B640C-6B3F-4D07-8370-A0B928EF937E}" srcOrd="0" destOrd="0" presId="urn:microsoft.com/office/officeart/2005/8/layout/orgChart1"/>
    <dgm:cxn modelId="{4545AB33-316A-4DA2-A98C-4775E5D350E4}" type="presParOf" srcId="{493B640C-6B3F-4D07-8370-A0B928EF937E}" destId="{B69BE10C-897F-4C60-80F3-A5F1DDFE1787}" srcOrd="0" destOrd="0" presId="urn:microsoft.com/office/officeart/2005/8/layout/orgChart1"/>
    <dgm:cxn modelId="{E497AB74-0E0A-49B2-B2AA-3157AA93F95E}" type="presParOf" srcId="{493B640C-6B3F-4D07-8370-A0B928EF937E}" destId="{65ED20C1-5DED-401B-B723-3FBAF01C868E}" srcOrd="1" destOrd="0" presId="urn:microsoft.com/office/officeart/2005/8/layout/orgChart1"/>
    <dgm:cxn modelId="{EC432ADF-1244-412E-9395-D1AEF1686AD5}" type="presParOf" srcId="{0EF0B3A8-1016-42E5-ADEE-8F0556CC11F4}" destId="{BF94D927-EA2A-4CD0-A96C-A15590F843D0}" srcOrd="1" destOrd="0" presId="urn:microsoft.com/office/officeart/2005/8/layout/orgChart1"/>
    <dgm:cxn modelId="{BC95CB6D-5663-4ABE-BCF0-0CB4D317A98E}" type="presParOf" srcId="{0EF0B3A8-1016-42E5-ADEE-8F0556CC11F4}" destId="{34DEB9B5-B1D7-4FCF-9B9A-F3D0C61137DB}" srcOrd="2" destOrd="0" presId="urn:microsoft.com/office/officeart/2005/8/layout/orgChart1"/>
    <dgm:cxn modelId="{0763E299-6942-46E7-B83B-DCFE24C0E061}" type="presParOf" srcId="{934E71D3-98ED-42DB-A9CD-74A5CC4DC79D}" destId="{0BB8C979-4B36-45E5-A7B1-B232568E9365}" srcOrd="2" destOrd="0" presId="urn:microsoft.com/office/officeart/2005/8/layout/orgChart1"/>
    <dgm:cxn modelId="{F55FC35C-F24F-4778-A8B6-5C2950D5B1A0}" type="presParOf" srcId="{934E71D3-98ED-42DB-A9CD-74A5CC4DC79D}" destId="{F2D7B85E-D8B6-43B1-B40A-7D063BAA9A5F}" srcOrd="3" destOrd="0" presId="urn:microsoft.com/office/officeart/2005/8/layout/orgChart1"/>
    <dgm:cxn modelId="{74B6579C-1FBE-4D1E-8073-54BC86FA0597}" type="presParOf" srcId="{F2D7B85E-D8B6-43B1-B40A-7D063BAA9A5F}" destId="{79BA8957-75D1-4310-B0DB-A1F6858F812A}" srcOrd="0" destOrd="0" presId="urn:microsoft.com/office/officeart/2005/8/layout/orgChart1"/>
    <dgm:cxn modelId="{3C0AAFDB-ADD6-460C-B96B-B8008D612584}" type="presParOf" srcId="{79BA8957-75D1-4310-B0DB-A1F6858F812A}" destId="{D78900B4-E5B5-4C29-AAAE-041F6164CB94}" srcOrd="0" destOrd="0" presId="urn:microsoft.com/office/officeart/2005/8/layout/orgChart1"/>
    <dgm:cxn modelId="{A2CE0A87-E68F-4039-8A3F-C1AFF414D204}" type="presParOf" srcId="{79BA8957-75D1-4310-B0DB-A1F6858F812A}" destId="{6C3608F5-4224-473C-8C19-8EA181001BB8}" srcOrd="1" destOrd="0" presId="urn:microsoft.com/office/officeart/2005/8/layout/orgChart1"/>
    <dgm:cxn modelId="{EB706F2B-9A7F-46FF-B9FF-9F8021F79EAA}" type="presParOf" srcId="{F2D7B85E-D8B6-43B1-B40A-7D063BAA9A5F}" destId="{5BED737F-C1FB-42AC-9868-2B237CB3C920}" srcOrd="1" destOrd="0" presId="urn:microsoft.com/office/officeart/2005/8/layout/orgChart1"/>
    <dgm:cxn modelId="{1CC97A66-7A74-45EC-90C1-E2B7842E8244}" type="presParOf" srcId="{F2D7B85E-D8B6-43B1-B40A-7D063BAA9A5F}" destId="{AF4CDC0B-8590-4D23-95AA-D1647B895D7E}" srcOrd="2" destOrd="0" presId="urn:microsoft.com/office/officeart/2005/8/layout/orgChart1"/>
    <dgm:cxn modelId="{7F754941-CF71-4DD5-920D-883950BFDEB4}" type="presParOf" srcId="{934E71D3-98ED-42DB-A9CD-74A5CC4DC79D}" destId="{656B7458-521C-4798-996F-03720DB73DC2}" srcOrd="4" destOrd="0" presId="urn:microsoft.com/office/officeart/2005/8/layout/orgChart1"/>
    <dgm:cxn modelId="{B537B270-E67F-4121-B89E-406202AA161D}" type="presParOf" srcId="{934E71D3-98ED-42DB-A9CD-74A5CC4DC79D}" destId="{D05E8D19-B33F-438D-825D-2034480BDA6A}" srcOrd="5" destOrd="0" presId="urn:microsoft.com/office/officeart/2005/8/layout/orgChart1"/>
    <dgm:cxn modelId="{AC73CCDE-96F0-48E5-9B38-D77D586199CF}" type="presParOf" srcId="{D05E8D19-B33F-438D-825D-2034480BDA6A}" destId="{ABFE0355-5A08-4616-96E1-31548666856E}" srcOrd="0" destOrd="0" presId="urn:microsoft.com/office/officeart/2005/8/layout/orgChart1"/>
    <dgm:cxn modelId="{26F79315-B96B-4A4A-915F-F7CA95568EE1}" type="presParOf" srcId="{ABFE0355-5A08-4616-96E1-31548666856E}" destId="{CAFB13EA-E3A2-4A73-A83E-FF5826D5EB5D}" srcOrd="0" destOrd="0" presId="urn:microsoft.com/office/officeart/2005/8/layout/orgChart1"/>
    <dgm:cxn modelId="{CA1130D1-1444-49AB-8449-7889CAC668C5}" type="presParOf" srcId="{ABFE0355-5A08-4616-96E1-31548666856E}" destId="{A4D30E59-E03A-4C82-93D1-EC740E146F18}" srcOrd="1" destOrd="0" presId="urn:microsoft.com/office/officeart/2005/8/layout/orgChart1"/>
    <dgm:cxn modelId="{8128B716-E574-4A77-9095-58F54F154013}" type="presParOf" srcId="{D05E8D19-B33F-438D-825D-2034480BDA6A}" destId="{3353699A-C280-4DD8-B525-F497FA9D33A9}" srcOrd="1" destOrd="0" presId="urn:microsoft.com/office/officeart/2005/8/layout/orgChart1"/>
    <dgm:cxn modelId="{BCF3B4A7-54E9-4E06-83EE-826A36FE26A6}" type="presParOf" srcId="{D05E8D19-B33F-438D-825D-2034480BDA6A}" destId="{811E1C18-99F8-407F-BDD5-A6F6F5D5E961}" srcOrd="2" destOrd="0" presId="urn:microsoft.com/office/officeart/2005/8/layout/orgChart1"/>
    <dgm:cxn modelId="{5EF3427F-0B4F-4E96-8E83-ACE75FF322F9}" type="presParOf" srcId="{A710290D-58E8-4529-96B2-38123619CED4}" destId="{E3AB5C78-1952-4092-A0E3-F1BB36C2002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88655-178B-4289-B286-5360F02A80F7}">
      <dsp:nvSpPr>
        <dsp:cNvPr id="0" name=""/>
        <dsp:cNvSpPr/>
      </dsp:nvSpPr>
      <dsp:spPr>
        <a:xfrm>
          <a:off x="1167" y="1411976"/>
          <a:ext cx="1964850" cy="33019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Chemical name </a:t>
          </a:r>
          <a:endParaRPr lang="en-US" sz="2800" kern="1200" dirty="0"/>
        </a:p>
      </dsp:txBody>
      <dsp:txXfrm>
        <a:off x="1167" y="1411976"/>
        <a:ext cx="1964850" cy="829495"/>
      </dsp:txXfrm>
    </dsp:sp>
    <dsp:sp modelId="{D4E5F672-9AA1-46C2-BB44-A3BA47B297DD}">
      <dsp:nvSpPr>
        <dsp:cNvPr id="0" name=""/>
        <dsp:cNvSpPr/>
      </dsp:nvSpPr>
      <dsp:spPr>
        <a:xfrm>
          <a:off x="485515" y="2998670"/>
          <a:ext cx="2058858" cy="3345887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baseline="0" dirty="0" smtClean="0"/>
            <a:t>N-Acetyl-p-amino phenol </a:t>
          </a:r>
          <a:endParaRPr lang="en-US" sz="3000" kern="1200" baseline="0" dirty="0"/>
        </a:p>
      </dsp:txBody>
      <dsp:txXfrm>
        <a:off x="545817" y="3058972"/>
        <a:ext cx="1938254" cy="3225283"/>
      </dsp:txXfrm>
    </dsp:sp>
    <dsp:sp modelId="{B457161D-151D-4698-9BE5-D79C066C662A}">
      <dsp:nvSpPr>
        <dsp:cNvPr id="0" name=""/>
        <dsp:cNvSpPr/>
      </dsp:nvSpPr>
      <dsp:spPr>
        <a:xfrm rot="93992">
          <a:off x="2255449" y="1653748"/>
          <a:ext cx="614067" cy="43231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255473" y="1738437"/>
        <a:ext cx="484374" cy="259387"/>
      </dsp:txXfrm>
    </dsp:sp>
    <dsp:sp modelId="{EF8825FB-F026-49C6-A1B1-DCF8E747BAD0}">
      <dsp:nvSpPr>
        <dsp:cNvPr id="0" name=""/>
        <dsp:cNvSpPr/>
      </dsp:nvSpPr>
      <dsp:spPr>
        <a:xfrm>
          <a:off x="3124202" y="1564363"/>
          <a:ext cx="1928924" cy="2764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Generic name</a:t>
          </a:r>
          <a:endParaRPr lang="en-US" sz="3200" kern="1200" dirty="0"/>
        </a:p>
      </dsp:txBody>
      <dsp:txXfrm>
        <a:off x="3124202" y="1564363"/>
        <a:ext cx="1928924" cy="694557"/>
      </dsp:txXfrm>
    </dsp:sp>
    <dsp:sp modelId="{B97E5B22-5401-4529-A70F-60DBCCA41ABC}">
      <dsp:nvSpPr>
        <dsp:cNvPr id="0" name=""/>
        <dsp:cNvSpPr/>
      </dsp:nvSpPr>
      <dsp:spPr>
        <a:xfrm>
          <a:off x="3520550" y="3220352"/>
          <a:ext cx="2917626" cy="1999798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baseline="0" dirty="0" err="1" smtClean="0"/>
            <a:t>Paracetamol</a:t>
          </a:r>
          <a:r>
            <a:rPr lang="en-US" sz="3000" kern="1200" baseline="0" dirty="0" smtClean="0"/>
            <a:t> </a:t>
          </a:r>
          <a:endParaRPr lang="en-US" sz="3000" kern="1200" baseline="0" dirty="0"/>
        </a:p>
      </dsp:txBody>
      <dsp:txXfrm>
        <a:off x="3579122" y="3278924"/>
        <a:ext cx="2800482" cy="1882654"/>
      </dsp:txXfrm>
    </dsp:sp>
    <dsp:sp modelId="{C929D307-ADA9-407A-84DD-BD4EFED78653}">
      <dsp:nvSpPr>
        <dsp:cNvPr id="0" name=""/>
        <dsp:cNvSpPr/>
      </dsp:nvSpPr>
      <dsp:spPr>
        <a:xfrm rot="15706">
          <a:off x="5453285" y="1703658"/>
          <a:ext cx="848354" cy="43231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5453286" y="1789824"/>
        <a:ext cx="718661" cy="259387"/>
      </dsp:txXfrm>
    </dsp:sp>
    <dsp:sp modelId="{9DF5BCA4-C78B-4CE5-A7F0-0450ED2DC7D5}">
      <dsp:nvSpPr>
        <dsp:cNvPr id="0" name=""/>
        <dsp:cNvSpPr/>
      </dsp:nvSpPr>
      <dsp:spPr>
        <a:xfrm>
          <a:off x="6653778" y="1580049"/>
          <a:ext cx="1736392" cy="2764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Trade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Name </a:t>
          </a:r>
          <a:endParaRPr lang="en-US" sz="3200" kern="1200" dirty="0"/>
        </a:p>
      </dsp:txBody>
      <dsp:txXfrm>
        <a:off x="6653778" y="1580049"/>
        <a:ext cx="1736392" cy="694557"/>
      </dsp:txXfrm>
    </dsp:sp>
    <dsp:sp modelId="{4A1AEF09-0152-4542-A2A2-F5F7C7073DE6}">
      <dsp:nvSpPr>
        <dsp:cNvPr id="0" name=""/>
        <dsp:cNvSpPr/>
      </dsp:nvSpPr>
      <dsp:spPr>
        <a:xfrm>
          <a:off x="6653785" y="3433287"/>
          <a:ext cx="2161896" cy="180003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baseline="0" dirty="0" err="1" smtClean="0"/>
            <a:t>Panadol</a:t>
          </a:r>
          <a:endParaRPr lang="en-US" sz="3000" kern="1200" baseline="0" dirty="0"/>
        </a:p>
      </dsp:txBody>
      <dsp:txXfrm>
        <a:off x="6706506" y="3486008"/>
        <a:ext cx="2056454" cy="16945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95E34-B709-4B98-A8DC-8A457FCFC09C}">
      <dsp:nvSpPr>
        <dsp:cNvPr id="0" name=""/>
        <dsp:cNvSpPr/>
      </dsp:nvSpPr>
      <dsp:spPr>
        <a:xfrm>
          <a:off x="4343400" y="2513870"/>
          <a:ext cx="3430601" cy="382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29"/>
              </a:lnTo>
              <a:lnTo>
                <a:pt x="3430601" y="191229"/>
              </a:lnTo>
              <a:lnTo>
                <a:pt x="3430601" y="382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03250-FF0B-408C-B316-9EE07220B7A2}">
      <dsp:nvSpPr>
        <dsp:cNvPr id="0" name=""/>
        <dsp:cNvSpPr/>
      </dsp:nvSpPr>
      <dsp:spPr>
        <a:xfrm>
          <a:off x="4343400" y="2513870"/>
          <a:ext cx="1101848" cy="382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29"/>
              </a:lnTo>
              <a:lnTo>
                <a:pt x="1101848" y="191229"/>
              </a:lnTo>
              <a:lnTo>
                <a:pt x="1101848" y="382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2407D-074B-4378-8B9C-505C91D088E5}">
      <dsp:nvSpPr>
        <dsp:cNvPr id="0" name=""/>
        <dsp:cNvSpPr/>
      </dsp:nvSpPr>
      <dsp:spPr>
        <a:xfrm>
          <a:off x="3116495" y="2513870"/>
          <a:ext cx="1226904" cy="382459"/>
        </a:xfrm>
        <a:custGeom>
          <a:avLst/>
          <a:gdLst/>
          <a:ahLst/>
          <a:cxnLst/>
          <a:rect l="0" t="0" r="0" b="0"/>
          <a:pathLst>
            <a:path>
              <a:moveTo>
                <a:pt x="1226904" y="0"/>
              </a:moveTo>
              <a:lnTo>
                <a:pt x="1226904" y="191229"/>
              </a:lnTo>
              <a:lnTo>
                <a:pt x="0" y="191229"/>
              </a:lnTo>
              <a:lnTo>
                <a:pt x="0" y="3824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6DE30-1179-4C6C-BE73-A7CEA3DACF1D}">
      <dsp:nvSpPr>
        <dsp:cNvPr id="0" name=""/>
        <dsp:cNvSpPr/>
      </dsp:nvSpPr>
      <dsp:spPr>
        <a:xfrm>
          <a:off x="990255" y="2513870"/>
          <a:ext cx="3353144" cy="424840"/>
        </a:xfrm>
        <a:custGeom>
          <a:avLst/>
          <a:gdLst/>
          <a:ahLst/>
          <a:cxnLst/>
          <a:rect l="0" t="0" r="0" b="0"/>
          <a:pathLst>
            <a:path>
              <a:moveTo>
                <a:pt x="3353144" y="0"/>
              </a:moveTo>
              <a:lnTo>
                <a:pt x="3353144" y="233610"/>
              </a:lnTo>
              <a:lnTo>
                <a:pt x="0" y="233610"/>
              </a:lnTo>
              <a:lnTo>
                <a:pt x="0" y="4248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CC25F-1A9B-4883-83C7-32EC1E12BEF1}">
      <dsp:nvSpPr>
        <dsp:cNvPr id="0" name=""/>
        <dsp:cNvSpPr/>
      </dsp:nvSpPr>
      <dsp:spPr>
        <a:xfrm>
          <a:off x="3432781" y="1603251"/>
          <a:ext cx="1821237" cy="910618"/>
        </a:xfrm>
        <a:prstGeom prst="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baseline="0" dirty="0" smtClean="0">
              <a:solidFill>
                <a:schemeClr val="tx1"/>
              </a:solidFill>
            </a:rPr>
            <a:t>Natural Sources </a:t>
          </a:r>
          <a:endParaRPr lang="en-US" sz="3200" kern="1200" baseline="0" dirty="0">
            <a:solidFill>
              <a:schemeClr val="tx1"/>
            </a:solidFill>
          </a:endParaRPr>
        </a:p>
      </dsp:txBody>
      <dsp:txXfrm>
        <a:off x="3432781" y="1603251"/>
        <a:ext cx="1821237" cy="910618"/>
      </dsp:txXfrm>
    </dsp:sp>
    <dsp:sp modelId="{DFD2F42D-0CBE-4797-972B-88DCB246493D}">
      <dsp:nvSpPr>
        <dsp:cNvPr id="0" name=""/>
        <dsp:cNvSpPr/>
      </dsp:nvSpPr>
      <dsp:spPr>
        <a:xfrm>
          <a:off x="79636" y="2938710"/>
          <a:ext cx="1821237" cy="91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Plants</a:t>
          </a:r>
          <a:r>
            <a:rPr lang="en-US" sz="5100" kern="1200" baseline="0" dirty="0" smtClean="0">
              <a:solidFill>
                <a:schemeClr val="tx1"/>
              </a:solidFill>
            </a:rPr>
            <a:t> </a:t>
          </a:r>
          <a:endParaRPr lang="en-US" sz="5100" kern="1200" baseline="0" dirty="0">
            <a:solidFill>
              <a:schemeClr val="tx1"/>
            </a:solidFill>
          </a:endParaRPr>
        </a:p>
      </dsp:txBody>
      <dsp:txXfrm>
        <a:off x="79636" y="2938710"/>
        <a:ext cx="1821237" cy="910618"/>
      </dsp:txXfrm>
    </dsp:sp>
    <dsp:sp modelId="{C0F566BB-664A-42EF-A542-33D90A28CD8A}">
      <dsp:nvSpPr>
        <dsp:cNvPr id="0" name=""/>
        <dsp:cNvSpPr/>
      </dsp:nvSpPr>
      <dsp:spPr>
        <a:xfrm>
          <a:off x="2205877" y="2896329"/>
          <a:ext cx="1821237" cy="91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Animals</a:t>
          </a:r>
          <a:r>
            <a:rPr lang="en-US" sz="3200" kern="1200" baseline="0" dirty="0" smtClean="0">
              <a:solidFill>
                <a:schemeClr val="tx1"/>
              </a:solidFill>
            </a:rPr>
            <a:t> </a:t>
          </a:r>
          <a:endParaRPr lang="en-US" sz="3200" kern="1200" baseline="0" dirty="0">
            <a:solidFill>
              <a:schemeClr val="tx1"/>
            </a:solidFill>
          </a:endParaRPr>
        </a:p>
      </dsp:txBody>
      <dsp:txXfrm>
        <a:off x="2205877" y="2896329"/>
        <a:ext cx="1821237" cy="910618"/>
      </dsp:txXfrm>
    </dsp:sp>
    <dsp:sp modelId="{4AFB2481-4085-44A2-A3EB-AA85419D2764}">
      <dsp:nvSpPr>
        <dsp:cNvPr id="0" name=""/>
        <dsp:cNvSpPr/>
      </dsp:nvSpPr>
      <dsp:spPr>
        <a:xfrm>
          <a:off x="4409574" y="2896329"/>
          <a:ext cx="2071348" cy="91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Microbes 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4409574" y="2896329"/>
        <a:ext cx="2071348" cy="910618"/>
      </dsp:txXfrm>
    </dsp:sp>
    <dsp:sp modelId="{F40767E5-3FD8-4FCF-B158-9C81052224EB}">
      <dsp:nvSpPr>
        <dsp:cNvPr id="0" name=""/>
        <dsp:cNvSpPr/>
      </dsp:nvSpPr>
      <dsp:spPr>
        <a:xfrm>
          <a:off x="6863382" y="2896329"/>
          <a:ext cx="1821237" cy="910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Minerals 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6863382" y="2896329"/>
        <a:ext cx="1821237" cy="9106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B7458-521C-4798-996F-03720DB73DC2}">
      <dsp:nvSpPr>
        <dsp:cNvPr id="0" name=""/>
        <dsp:cNvSpPr/>
      </dsp:nvSpPr>
      <dsp:spPr>
        <a:xfrm>
          <a:off x="4343400" y="1721633"/>
          <a:ext cx="2922474" cy="465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983"/>
              </a:lnTo>
              <a:lnTo>
                <a:pt x="2922474" y="232983"/>
              </a:lnTo>
              <a:lnTo>
                <a:pt x="2922474" y="465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8C979-4B36-45E5-A7B1-B232568E9365}">
      <dsp:nvSpPr>
        <dsp:cNvPr id="0" name=""/>
        <dsp:cNvSpPr/>
      </dsp:nvSpPr>
      <dsp:spPr>
        <a:xfrm>
          <a:off x="4032922" y="1721633"/>
          <a:ext cx="310477" cy="465966"/>
        </a:xfrm>
        <a:custGeom>
          <a:avLst/>
          <a:gdLst/>
          <a:ahLst/>
          <a:cxnLst/>
          <a:rect l="0" t="0" r="0" b="0"/>
          <a:pathLst>
            <a:path>
              <a:moveTo>
                <a:pt x="310477" y="0"/>
              </a:moveTo>
              <a:lnTo>
                <a:pt x="310477" y="232983"/>
              </a:lnTo>
              <a:lnTo>
                <a:pt x="0" y="232983"/>
              </a:lnTo>
              <a:lnTo>
                <a:pt x="0" y="465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93C6A-39EB-41F4-9414-3AE7D6E5B417}">
      <dsp:nvSpPr>
        <dsp:cNvPr id="0" name=""/>
        <dsp:cNvSpPr/>
      </dsp:nvSpPr>
      <dsp:spPr>
        <a:xfrm>
          <a:off x="1110447" y="1721633"/>
          <a:ext cx="3232952" cy="465966"/>
        </a:xfrm>
        <a:custGeom>
          <a:avLst/>
          <a:gdLst/>
          <a:ahLst/>
          <a:cxnLst/>
          <a:rect l="0" t="0" r="0" b="0"/>
          <a:pathLst>
            <a:path>
              <a:moveTo>
                <a:pt x="3232952" y="0"/>
              </a:moveTo>
              <a:lnTo>
                <a:pt x="3232952" y="232983"/>
              </a:lnTo>
              <a:lnTo>
                <a:pt x="0" y="232983"/>
              </a:lnTo>
              <a:lnTo>
                <a:pt x="0" y="4659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94937-E9E9-4662-82E6-DC854C9D7226}">
      <dsp:nvSpPr>
        <dsp:cNvPr id="0" name=""/>
        <dsp:cNvSpPr/>
      </dsp:nvSpPr>
      <dsp:spPr>
        <a:xfrm>
          <a:off x="3233956" y="612189"/>
          <a:ext cx="2218887" cy="11094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Synthetic Sources 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3233956" y="612189"/>
        <a:ext cx="2218887" cy="1109443"/>
      </dsp:txXfrm>
    </dsp:sp>
    <dsp:sp modelId="{B69BE10C-897F-4C60-80F3-A5F1DDFE1787}">
      <dsp:nvSpPr>
        <dsp:cNvPr id="0" name=""/>
        <dsp:cNvSpPr/>
      </dsp:nvSpPr>
      <dsp:spPr>
        <a:xfrm>
          <a:off x="1003" y="2187599"/>
          <a:ext cx="2218887" cy="11094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Chemical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Products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1003" y="2187599"/>
        <a:ext cx="2218887" cy="1109443"/>
      </dsp:txXfrm>
    </dsp:sp>
    <dsp:sp modelId="{D78900B4-E5B5-4C29-AAAE-041F6164CB94}">
      <dsp:nvSpPr>
        <dsp:cNvPr id="0" name=""/>
        <dsp:cNvSpPr/>
      </dsp:nvSpPr>
      <dsp:spPr>
        <a:xfrm>
          <a:off x="2685857" y="2187599"/>
          <a:ext cx="2694129" cy="13339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Biochemical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Products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2685857" y="2187599"/>
        <a:ext cx="2694129" cy="1333962"/>
      </dsp:txXfrm>
    </dsp:sp>
    <dsp:sp modelId="{CAFB13EA-E3A2-4A73-A83E-FF5826D5EB5D}">
      <dsp:nvSpPr>
        <dsp:cNvPr id="0" name=""/>
        <dsp:cNvSpPr/>
      </dsp:nvSpPr>
      <dsp:spPr>
        <a:xfrm>
          <a:off x="5845953" y="2187599"/>
          <a:ext cx="2839843" cy="17261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tx1"/>
              </a:solidFill>
            </a:rPr>
            <a:t>Biotechnology based products</a:t>
          </a:r>
          <a:endParaRPr lang="en-US" sz="3600" kern="1200" baseline="0" dirty="0">
            <a:solidFill>
              <a:schemeClr val="tx1"/>
            </a:solidFill>
          </a:endParaRPr>
        </a:p>
      </dsp:txBody>
      <dsp:txXfrm>
        <a:off x="5845953" y="2187599"/>
        <a:ext cx="2839843" cy="1726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773FA-7181-4FB3-A376-85F5CD60855B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B3F1B-5AF9-471C-99C9-6F0FF0A6B7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BB3F1B-5AF9-471C-99C9-6F0FF0A6B74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2EE2A2-A455-4191-B21E-06A2BAFF8235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1E6053-B33E-4E06-AF3E-84FBEB10F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048000"/>
          </a:xfr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en-US" sz="4000" cap="none" dirty="0">
                <a:solidFill>
                  <a:srgbClr val="4E3B30"/>
                </a:solidFill>
                <a:effectLst/>
                <a:latin typeface="Franklin Gothic Book"/>
                <a:ea typeface="+mn-ea"/>
                <a:cs typeface="+mn-cs"/>
              </a:rPr>
              <a:t>NOMENCLATURE, SOURCES OF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986" y="3733800"/>
            <a:ext cx="7126014" cy="2713037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Prof </a:t>
            </a:r>
            <a:r>
              <a:rPr lang="en-US" dirty="0" err="1" smtClean="0"/>
              <a:t>Dr</a:t>
            </a:r>
            <a:r>
              <a:rPr lang="en-US" dirty="0" smtClean="0"/>
              <a:t> Ulfat Sultana</a:t>
            </a:r>
          </a:p>
          <a:p>
            <a:r>
              <a:rPr lang="en-US" dirty="0" err="1" smtClean="0"/>
              <a:t>Deptt</a:t>
            </a:r>
            <a:r>
              <a:rPr lang="en-US" dirty="0" smtClean="0"/>
              <a:t> of Pharmacology</a:t>
            </a:r>
          </a:p>
          <a:p>
            <a:r>
              <a:rPr lang="en-US" dirty="0" smtClean="0"/>
              <a:t>Muhammad College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92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6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4366" y="1320528"/>
            <a:ext cx="6090834" cy="447067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 used it before ? </a:t>
            </a:r>
            <a:endParaRPr lang="en-US" dirty="0"/>
          </a:p>
        </p:txBody>
      </p:sp>
      <p:pic>
        <p:nvPicPr>
          <p:cNvPr id="4" name="Content Placeholder 3" descr="panado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209800"/>
            <a:ext cx="6477000" cy="39624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991600" cy="8229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name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Drugs named on the basis of their chemical structure . These  are mostly  </a:t>
            </a:r>
          </a:p>
          <a:p>
            <a:r>
              <a:rPr lang="en-US" dirty="0" smtClean="0"/>
              <a:t>Lengthy </a:t>
            </a:r>
          </a:p>
          <a:p>
            <a:r>
              <a:rPr lang="en-US" dirty="0" smtClean="0"/>
              <a:t>Complicated </a:t>
            </a:r>
          </a:p>
          <a:p>
            <a:r>
              <a:rPr lang="en-US" dirty="0" smtClean="0"/>
              <a:t>Hard to remember </a:t>
            </a:r>
          </a:p>
          <a:p>
            <a:endParaRPr lang="en-US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N-acetyl-p-amino-phenol (</a:t>
            </a:r>
            <a:r>
              <a:rPr lang="en-US" dirty="0" err="1" smtClean="0"/>
              <a:t>Panadol</a:t>
            </a:r>
            <a:r>
              <a:rPr lang="en-US" dirty="0" smtClean="0"/>
              <a:t>)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/OFFICIAL/approved NAME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Names written in pharmacopoeias and approved by official bodies .  </a:t>
            </a:r>
          </a:p>
          <a:p>
            <a:endParaRPr lang="en-US" dirty="0" smtClean="0"/>
          </a:p>
          <a:p>
            <a:r>
              <a:rPr lang="en-US" dirty="0" smtClean="0"/>
              <a:t>Usually  represent prototype drug .</a:t>
            </a:r>
          </a:p>
          <a:p>
            <a:endParaRPr lang="en-US" dirty="0" smtClean="0"/>
          </a:p>
          <a:p>
            <a:r>
              <a:rPr lang="en-US" b="1" dirty="0" smtClean="0"/>
              <a:t>EXAMPLE </a:t>
            </a:r>
            <a:br>
              <a:rPr lang="en-US" b="1" dirty="0" smtClean="0"/>
            </a:br>
            <a:r>
              <a:rPr lang="en-US" dirty="0" err="1" smtClean="0"/>
              <a:t>metoprolol</a:t>
            </a:r>
            <a:r>
              <a:rPr lang="en-US" dirty="0" smtClean="0"/>
              <a:t> , </a:t>
            </a:r>
            <a:r>
              <a:rPr lang="en-US" dirty="0" err="1" smtClean="0"/>
              <a:t>atenolol</a:t>
            </a:r>
            <a:r>
              <a:rPr lang="en-US" dirty="0" smtClean="0"/>
              <a:t> , </a:t>
            </a:r>
            <a:r>
              <a:rPr lang="en-US" dirty="0" err="1" smtClean="0"/>
              <a:t>sotalol</a:t>
            </a:r>
            <a:r>
              <a:rPr lang="en-US" dirty="0" smtClean="0"/>
              <a:t> follows their prototype called </a:t>
            </a:r>
            <a:r>
              <a:rPr lang="en-US" dirty="0" err="1" smtClean="0"/>
              <a:t>propranolol</a:t>
            </a:r>
            <a:r>
              <a:rPr lang="en-US" dirty="0" smtClean="0"/>
              <a:t> </a:t>
            </a:r>
            <a:endParaRPr lang="en-US" b="1" dirty="0" smtClean="0"/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TRADE/ PROPRIETARY/ brand NAME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 given by manufacturer/ pharmaceutical company to a particular formulation  of a substance . </a:t>
            </a:r>
          </a:p>
          <a:p>
            <a:endParaRPr lang="en-US" dirty="0" smtClean="0"/>
          </a:p>
          <a:p>
            <a:r>
              <a:rPr lang="en-US" b="1" dirty="0" smtClean="0"/>
              <a:t>Example :</a:t>
            </a:r>
          </a:p>
          <a:p>
            <a:endParaRPr lang="en-US" b="1" dirty="0" smtClean="0"/>
          </a:p>
          <a:p>
            <a:r>
              <a:rPr lang="en-US" dirty="0" err="1" smtClean="0"/>
              <a:t>Amoxil</a:t>
            </a:r>
            <a:r>
              <a:rPr lang="en-US" dirty="0" smtClean="0"/>
              <a:t> for amoxicillin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name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is a convenient means of referring to the compound before approving it . </a:t>
            </a:r>
          </a:p>
          <a:p>
            <a:endParaRPr lang="en-US" dirty="0" smtClean="0"/>
          </a:p>
          <a:p>
            <a:r>
              <a:rPr lang="en-US" b="1" dirty="0" smtClean="0"/>
              <a:t>Example : </a:t>
            </a:r>
          </a:p>
          <a:p>
            <a:r>
              <a:rPr lang="en-US" dirty="0" smtClean="0"/>
              <a:t>A letter and a number : The Letter represents research laboratory involved and number is arbitrarily designed  ----  SH578</a:t>
            </a:r>
          </a:p>
          <a:p>
            <a:endParaRPr lang="en-US" dirty="0" smtClean="0"/>
          </a:p>
          <a:p>
            <a:r>
              <a:rPr lang="en-US" dirty="0" smtClean="0"/>
              <a:t>A Letter derived from portion of chemical name – </a:t>
            </a:r>
            <a:r>
              <a:rPr lang="en-US" dirty="0" err="1" smtClean="0"/>
              <a:t>Tpa</a:t>
            </a:r>
            <a:r>
              <a:rPr lang="en-US" dirty="0" smtClean="0"/>
              <a:t> for  tissue </a:t>
            </a:r>
            <a:r>
              <a:rPr lang="en-US" dirty="0" err="1" smtClean="0"/>
              <a:t>plasminogen</a:t>
            </a:r>
            <a:r>
              <a:rPr lang="en-US" dirty="0" smtClean="0"/>
              <a:t> </a:t>
            </a:r>
            <a:r>
              <a:rPr lang="en-US" dirty="0" err="1" smtClean="0"/>
              <a:t>avtivator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images (3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0" y="1554163"/>
            <a:ext cx="5082381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drugs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main categories of sources of drug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1- Natural </a:t>
            </a:r>
          </a:p>
          <a:p>
            <a:pPr>
              <a:buNone/>
            </a:pPr>
            <a:r>
              <a:rPr lang="en-US" dirty="0" smtClean="0"/>
              <a:t>2- </a:t>
            </a:r>
            <a:r>
              <a:rPr lang="en-US" dirty="0" err="1" smtClean="0"/>
              <a:t>Syntheic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6868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dirty="0" smtClean="0"/>
              <a:t>At the end of the discussion , you shall be able to : </a:t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 Describe how the drugs are named  </a:t>
            </a:r>
            <a:r>
              <a:rPr lang="en-US" sz="4000" dirty="0" err="1" smtClean="0"/>
              <a:t>i</a:t>
            </a:r>
            <a:r>
              <a:rPr lang="en-US" sz="4000" dirty="0" smtClean="0"/>
              <a:t>-e chemical , generic /official and trade names of the drugs with examples . </a:t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Discuss sources of drugs with examples. </a:t>
            </a:r>
          </a:p>
          <a:p>
            <a:endParaRPr lang="en-US" sz="4000" dirty="0" smtClean="0"/>
          </a:p>
          <a:p>
            <a:pPr>
              <a:buNone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source of drugs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686800" cy="4876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dirty="0" smtClean="0"/>
              <a:t>1-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PLANTS : </a:t>
            </a:r>
          </a:p>
          <a:p>
            <a:endParaRPr lang="en-US" dirty="0" smtClean="0"/>
          </a:p>
          <a:p>
            <a:r>
              <a:rPr lang="en-US" dirty="0" smtClean="0"/>
              <a:t>Major natural source of drugs .</a:t>
            </a:r>
          </a:p>
          <a:p>
            <a:endParaRPr lang="en-US" dirty="0" smtClean="0"/>
          </a:p>
          <a:p>
            <a:r>
              <a:rPr lang="en-US" u="sng" dirty="0" smtClean="0"/>
              <a:t>Active principle </a:t>
            </a:r>
            <a:r>
              <a:rPr lang="en-US" dirty="0" smtClean="0"/>
              <a:t> is localized in one or more parts of the plant body such as roots , leaves , bark etc .  </a:t>
            </a:r>
            <a:endParaRPr lang="en-US" u="sng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82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8686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730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Plants </a:t>
                      </a:r>
                      <a:endParaRPr lang="en-US" sz="4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Active principle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6600" dirty="0" smtClean="0"/>
                        <a:t>Use</a:t>
                      </a:r>
                      <a:endParaRPr lang="en-US" sz="28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Belladonna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Atropine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Organophosphate poisoning</a:t>
                      </a:r>
                      <a:r>
                        <a:rPr lang="en-US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cinchona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Quinine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Malaria</a:t>
                      </a:r>
                      <a:r>
                        <a:rPr lang="en-US" sz="3200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Digitalis leaves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digoxin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CHF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8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219200"/>
            <a:ext cx="6822593" cy="512495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5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295400"/>
            <a:ext cx="6671758" cy="5009047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5486400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Animals :</a:t>
            </a:r>
            <a:endParaRPr lang="en-US" sz="4400" dirty="0" smtClean="0"/>
          </a:p>
          <a:p>
            <a:endParaRPr lang="en-US" dirty="0" smtClean="0"/>
          </a:p>
          <a:p>
            <a:r>
              <a:rPr lang="en-US" dirty="0" smtClean="0"/>
              <a:t>Various drugs are obtained from animals . </a:t>
            </a:r>
          </a:p>
          <a:p>
            <a:endParaRPr lang="en-US" dirty="0" smtClean="0"/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</a:t>
            </a:r>
            <a:r>
              <a:rPr lang="en-US" sz="3600" b="1" dirty="0" smtClean="0"/>
              <a:t> 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Hormones - </a:t>
            </a:r>
            <a:r>
              <a:rPr lang="en-US" sz="3600" dirty="0" smtClean="0"/>
              <a:t> insulin obtained from pancreas used in  treatment of DM .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Vitamins - </a:t>
            </a:r>
            <a:r>
              <a:rPr lang="en-US" sz="3600" dirty="0" smtClean="0"/>
              <a:t> cod liver oil is a major sources of vitamin A &amp; D 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7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143000"/>
            <a:ext cx="6808920" cy="5088465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37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Microbes  :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Alexander </a:t>
            </a:r>
            <a:r>
              <a:rPr lang="en-US" dirty="0" err="1" smtClean="0"/>
              <a:t>fleming</a:t>
            </a:r>
            <a:r>
              <a:rPr lang="en-US" dirty="0" smtClean="0"/>
              <a:t> , discovered penicillin in 1929 , using microbes as source . </a:t>
            </a:r>
          </a:p>
          <a:p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Antibiotics – </a:t>
            </a:r>
            <a:r>
              <a:rPr lang="en-US" sz="4000" dirty="0" smtClean="0"/>
              <a:t>penicillin </a:t>
            </a:r>
            <a:endParaRPr lang="en-US" sz="3600" dirty="0" smtClean="0"/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Hormones – </a:t>
            </a:r>
            <a:r>
              <a:rPr lang="en-US" sz="4000" dirty="0" smtClean="0"/>
              <a:t>insulin from E-coli 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 MINERALS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Metallic and non metallic sources of drugs include the following :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METALLIC : </a:t>
            </a:r>
          </a:p>
          <a:p>
            <a:r>
              <a:rPr lang="en-US" dirty="0" smtClean="0"/>
              <a:t>Iron used in treatment of IDA . </a:t>
            </a:r>
          </a:p>
          <a:p>
            <a:r>
              <a:rPr lang="en-US" dirty="0" smtClean="0"/>
              <a:t>Mercuric salts for treating syphilis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NON-METALLIC : </a:t>
            </a:r>
          </a:p>
          <a:p>
            <a:r>
              <a:rPr lang="en-US" dirty="0" smtClean="0"/>
              <a:t>Iodine is used as anti-septic . 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Synthetic sources :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Synthetic drugs are obtained when nucleus from natural source or it’s chemical structure is altered . </a:t>
            </a:r>
          </a:p>
          <a:p>
            <a:r>
              <a:rPr lang="en-US" dirty="0" smtClean="0"/>
              <a:t> &gt; 90 % drugs are obtained from synthetic source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images (18)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4267200"/>
            <a:ext cx="6637395" cy="235774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543800" cy="3124200"/>
          </a:xfrm>
        </p:spPr>
        <p:txBody>
          <a:bodyPr>
            <a:normAutofit fontScale="92500"/>
          </a:bodyPr>
          <a:lstStyle/>
          <a:p>
            <a:r>
              <a:rPr lang="en-US" sz="4000" dirty="0" smtClean="0"/>
              <a:t>Describe genetic engineering source of drugs with examples. </a:t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Discuss important active principles of drugs with examples.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CHEMICAL PRODUCTS  : </a:t>
            </a:r>
          </a:p>
          <a:p>
            <a:r>
              <a:rPr lang="en-US" dirty="0" smtClean="0"/>
              <a:t>These are synthesized from a simple reagents .</a:t>
            </a:r>
          </a:p>
          <a:p>
            <a:endParaRPr lang="en-US" dirty="0" smtClean="0"/>
          </a:p>
          <a:p>
            <a:r>
              <a:rPr lang="en-US" dirty="0" smtClean="0"/>
              <a:t>It can be either structural copy of natural drug like  many antibiotics , alkaloids or it can be a totally new drug . </a:t>
            </a:r>
          </a:p>
          <a:p>
            <a:endParaRPr lang="en-US" dirty="0" smtClean="0"/>
          </a:p>
          <a:p>
            <a:r>
              <a:rPr lang="en-US" dirty="0" smtClean="0"/>
              <a:t>Economical and high </a:t>
            </a:r>
            <a:r>
              <a:rPr lang="en-US" dirty="0" err="1" smtClean="0"/>
              <a:t>yeild</a:t>
            </a:r>
            <a:r>
              <a:rPr lang="en-US" dirty="0" smtClean="0"/>
              <a:t> 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BIOCHEMICAL DRUGS :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are </a:t>
            </a:r>
            <a:r>
              <a:rPr lang="en-US" dirty="0" smtClean="0"/>
              <a:t>obtained from natural resources but are modified synthetically to have desired properties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 </a:t>
            </a:r>
          </a:p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Protamine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-zinc insulin  : zinc is chemically combined with natural products of insulin to increase its duration  of effect.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BIOTECHNOLOGICALLY BASED DRUGS /</a:t>
            </a:r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GENETIC ENGINEERING  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Genetic engineering has provided a means of producing  animal origin drugs of desired properties with high productivity profile and minimal adverse effects using DNA recombinant technology  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Human insulin by recombinant DNA technology  produced on large scale  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2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0408" y="1066800"/>
            <a:ext cx="6519556" cy="5224071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active principle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constituent of drugs which are biologically active and responsible for the therapeutic action of drugs . </a:t>
            </a:r>
          </a:p>
          <a:p>
            <a:endParaRPr lang="en-US" dirty="0" smtClean="0"/>
          </a:p>
          <a:p>
            <a:r>
              <a:rPr lang="en-US" dirty="0" smtClean="0"/>
              <a:t>These include :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04800"/>
          <a:ext cx="8001000" cy="6248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4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1- Alkaloids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11- Waxes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2-</a:t>
                      </a:r>
                      <a:r>
                        <a:rPr lang="en-US" sz="3200" baseline="0" dirty="0" smtClean="0"/>
                        <a:t> Glycosides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12- Volatile</a:t>
                      </a:r>
                      <a:r>
                        <a:rPr lang="en-US" sz="3200" baseline="0" dirty="0" smtClean="0"/>
                        <a:t> oils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3- Resins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13- Fixed oils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4-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Saponins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14- </a:t>
                      </a:r>
                      <a:r>
                        <a:rPr lang="en-US" sz="3200" dirty="0" err="1" smtClean="0"/>
                        <a:t>Terpinoids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5- </a:t>
                      </a:r>
                      <a:r>
                        <a:rPr lang="en-US" sz="3200" dirty="0" err="1" smtClean="0"/>
                        <a:t>Tanins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15-</a:t>
                      </a:r>
                      <a:r>
                        <a:rPr lang="en-US" sz="3200" baseline="0" dirty="0" smtClean="0"/>
                        <a:t> Enzymes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6- Balsams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16- Vitamins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7- Carbohydrates</a:t>
                      </a:r>
                      <a:r>
                        <a:rPr lang="en-US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17- Minerals</a:t>
                      </a:r>
                      <a:r>
                        <a:rPr lang="en-US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8- Amino acids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18- Hormones 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9- Organic</a:t>
                      </a:r>
                      <a:r>
                        <a:rPr lang="en-US" sz="3200" baseline="0" dirty="0" smtClean="0"/>
                        <a:t> acids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19 - Steroids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10- Gums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 Alkaloids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4162"/>
            <a:ext cx="8686800" cy="5303838"/>
          </a:xfrm>
        </p:spPr>
        <p:txBody>
          <a:bodyPr>
            <a:normAutofit/>
          </a:bodyPr>
          <a:lstStyle/>
          <a:p>
            <a:r>
              <a:rPr lang="en-US" dirty="0" smtClean="0"/>
              <a:t>Derived from plants , mostly </a:t>
            </a:r>
            <a:r>
              <a:rPr lang="en-US" dirty="0" err="1" smtClean="0"/>
              <a:t>soild</a:t>
            </a:r>
            <a:r>
              <a:rPr lang="en-US" dirty="0" smtClean="0"/>
              <a:t> but a few liquids .</a:t>
            </a:r>
          </a:p>
          <a:p>
            <a:r>
              <a:rPr lang="en-US" dirty="0" smtClean="0"/>
              <a:t>Insoluble in water but soluble in alcohol . </a:t>
            </a:r>
          </a:p>
          <a:p>
            <a:r>
              <a:rPr lang="en-US" dirty="0" smtClean="0"/>
              <a:t>Their name ends with  “INE”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1- Strychnine </a:t>
            </a:r>
          </a:p>
          <a:p>
            <a:pPr>
              <a:buNone/>
            </a:pPr>
            <a:r>
              <a:rPr lang="en-US" dirty="0" smtClean="0"/>
              <a:t>2-quinine </a:t>
            </a:r>
          </a:p>
          <a:p>
            <a:pPr>
              <a:buNone/>
            </a:pPr>
            <a:r>
              <a:rPr lang="en-US" dirty="0" smtClean="0"/>
              <a:t>3-atropine </a:t>
            </a:r>
          </a:p>
          <a:p>
            <a:pPr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images (19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3429000"/>
            <a:ext cx="270939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 GLYCOSIDES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These are non-nitrogenous organic compounds , neutral in nature . </a:t>
            </a:r>
          </a:p>
          <a:p>
            <a:r>
              <a:rPr lang="en-US" dirty="0" smtClean="0"/>
              <a:t>Consists of two parts – a sugar part (Increase solubility in water) and a non-sugar part (</a:t>
            </a:r>
            <a:r>
              <a:rPr lang="en-US" dirty="0" err="1" smtClean="0"/>
              <a:t>aglycone</a:t>
            </a:r>
            <a:r>
              <a:rPr lang="en-US" dirty="0" smtClean="0"/>
              <a:t>) .</a:t>
            </a:r>
          </a:p>
          <a:p>
            <a:r>
              <a:rPr lang="en-US" dirty="0" smtClean="0"/>
              <a:t>Ends with “IN”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1-Digoxin </a:t>
            </a:r>
          </a:p>
          <a:p>
            <a:pPr>
              <a:buNone/>
            </a:pPr>
            <a:r>
              <a:rPr lang="en-US" dirty="0" smtClean="0"/>
              <a:t>2- </a:t>
            </a:r>
            <a:r>
              <a:rPr lang="en-US" dirty="0" err="1" smtClean="0"/>
              <a:t>Picrotoxin</a:t>
            </a:r>
            <a:r>
              <a:rPr lang="en-US" dirty="0" smtClean="0"/>
              <a:t> </a:t>
            </a:r>
          </a:p>
        </p:txBody>
      </p:sp>
      <p:pic>
        <p:nvPicPr>
          <p:cNvPr id="4" name="Picture 3" descr="images (20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0300" y="3505200"/>
            <a:ext cx="234315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 resins 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non-absorbable oxidative products of volatile oils .</a:t>
            </a:r>
          </a:p>
          <a:p>
            <a:r>
              <a:rPr lang="en-US" dirty="0" smtClean="0"/>
              <a:t>There are two types :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Simple resins </a:t>
            </a:r>
            <a:r>
              <a:rPr lang="en-US" dirty="0" smtClean="0"/>
              <a:t>~ include oleoresins and gums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Ion exchange resins ~ </a:t>
            </a:r>
            <a:r>
              <a:rPr lang="en-US" dirty="0" smtClean="0"/>
              <a:t>contain anions and </a:t>
            </a:r>
            <a:r>
              <a:rPr lang="en-US" dirty="0" err="1" smtClean="0"/>
              <a:t>cations</a:t>
            </a:r>
            <a:r>
              <a:rPr lang="en-US" dirty="0" smtClean="0"/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4- </a:t>
            </a:r>
            <a:r>
              <a:rPr lang="en-US" dirty="0" err="1" smtClean="0"/>
              <a:t>saponins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Complex organic compounds of plant origin , soluble in water and produce soapy aqueous solution . </a:t>
            </a:r>
          </a:p>
          <a:p>
            <a:r>
              <a:rPr lang="en-US" dirty="0" smtClean="0"/>
              <a:t>They are used as emulsifying agents and have hemolytic properties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  <a:endParaRPr lang="en-US" dirty="0" smtClean="0"/>
          </a:p>
          <a:p>
            <a:r>
              <a:rPr lang="en-US" dirty="0" smtClean="0"/>
              <a:t>Licorice </a:t>
            </a:r>
          </a:p>
          <a:p>
            <a:r>
              <a:rPr lang="en-US" dirty="0" err="1" smtClean="0"/>
              <a:t>Senega</a:t>
            </a:r>
            <a:r>
              <a:rPr lang="en-US" dirty="0" smtClean="0"/>
              <a:t> </a:t>
            </a:r>
          </a:p>
        </p:txBody>
      </p:sp>
      <p:pic>
        <p:nvPicPr>
          <p:cNvPr id="4" name="Picture 3" descr="images (2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4191000"/>
            <a:ext cx="4101828" cy="22800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772400" cy="25146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 Nomenclature , Sources</a:t>
            </a:r>
            <a:br>
              <a:rPr lang="en-US" sz="4400" b="1" dirty="0" smtClean="0"/>
            </a:br>
            <a:r>
              <a:rPr lang="en-US" sz="4400" b="1" dirty="0" smtClean="0"/>
              <a:t>And Active Principles of drugs . </a:t>
            </a:r>
            <a:endParaRPr lang="en-US" sz="44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4724400"/>
            <a:ext cx="84582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Professor </a:t>
            </a:r>
            <a:r>
              <a:rPr lang="en-US" dirty="0" err="1" smtClean="0"/>
              <a:t>Dr</a:t>
            </a:r>
            <a:r>
              <a:rPr lang="en-US" dirty="0" smtClean="0"/>
              <a:t> Ulfat Sultana</a:t>
            </a:r>
          </a:p>
          <a:p>
            <a:r>
              <a:rPr lang="en-US" dirty="0" smtClean="0"/>
              <a:t>Pharmacology Department,</a:t>
            </a:r>
          </a:p>
          <a:p>
            <a:r>
              <a:rPr lang="en-US" dirty="0" smtClean="0"/>
              <a:t> Muhammad College of Medicine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5- tannins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non-nitrogenous compounds . </a:t>
            </a:r>
          </a:p>
          <a:p>
            <a:r>
              <a:rPr lang="en-US" dirty="0" smtClean="0"/>
              <a:t>Soluble in water and alcohol . </a:t>
            </a:r>
          </a:p>
          <a:p>
            <a:r>
              <a:rPr lang="en-US" dirty="0" smtClean="0"/>
              <a:t>They form blue musky color with ferric salts  </a:t>
            </a:r>
          </a:p>
          <a:p>
            <a:r>
              <a:rPr lang="en-US" dirty="0" smtClean="0"/>
              <a:t>These are used as astringents </a:t>
            </a:r>
            <a:r>
              <a:rPr lang="en-US" dirty="0" err="1" smtClean="0"/>
              <a:t>i</a:t>
            </a:r>
            <a:r>
              <a:rPr lang="en-US" dirty="0" smtClean="0"/>
              <a:t>-e precipitate proteins of mucous membrane . The precipitated compound combine with acid to form leather . 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6- balsams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Plant origin . </a:t>
            </a:r>
          </a:p>
          <a:p>
            <a:r>
              <a:rPr lang="en-US" dirty="0" smtClean="0"/>
              <a:t>Resins combine with benzoic or </a:t>
            </a:r>
            <a:r>
              <a:rPr lang="en-US" dirty="0" err="1" smtClean="0"/>
              <a:t>cinnamic</a:t>
            </a:r>
            <a:r>
              <a:rPr lang="en-US" dirty="0" smtClean="0"/>
              <a:t> acid or both </a:t>
            </a:r>
          </a:p>
          <a:p>
            <a:r>
              <a:rPr lang="en-US" dirty="0" smtClean="0"/>
              <a:t>Combination of oleoresins and balsamic acid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: </a:t>
            </a:r>
          </a:p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Tinc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Benzoin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Resin of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Tolu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Resin of Peru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7-CARBOHYDRATES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mono  or polysaccharides like </a:t>
            </a:r>
            <a:r>
              <a:rPr lang="en-US" b="1" dirty="0" smtClean="0"/>
              <a:t>starch </a:t>
            </a:r>
            <a:r>
              <a:rPr lang="en-US" dirty="0" smtClean="0"/>
              <a:t>or </a:t>
            </a:r>
            <a:r>
              <a:rPr lang="en-US" b="1" dirty="0" smtClean="0"/>
              <a:t>lactose</a:t>
            </a:r>
            <a:r>
              <a:rPr lang="en-US" dirty="0" smtClean="0"/>
              <a:t> .</a:t>
            </a:r>
          </a:p>
          <a:p>
            <a:r>
              <a:rPr lang="en-US" dirty="0" smtClean="0"/>
              <a:t>May also contain acids , alcohol , gums etc . </a:t>
            </a:r>
          </a:p>
          <a:p>
            <a:r>
              <a:rPr lang="en-US" dirty="0" smtClean="0"/>
              <a:t>These reinforce the body’s immune system </a:t>
            </a:r>
          </a:p>
          <a:p>
            <a:r>
              <a:rPr lang="en-US" dirty="0" smtClean="0"/>
              <a:t>Also used as emollients , </a:t>
            </a:r>
            <a:r>
              <a:rPr lang="en-US" dirty="0" err="1" smtClean="0"/>
              <a:t>protectants</a:t>
            </a:r>
            <a:r>
              <a:rPr lang="en-US" dirty="0" smtClean="0"/>
              <a:t> and laxatives 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8-Amino acids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Plant origin . </a:t>
            </a:r>
          </a:p>
          <a:p>
            <a:r>
              <a:rPr lang="en-US" dirty="0" smtClean="0"/>
              <a:t>Help in biosynthesis of proteins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  <a:endParaRPr lang="en-US" dirty="0" smtClean="0"/>
          </a:p>
          <a:p>
            <a:r>
              <a:rPr lang="en-US" dirty="0" err="1" smtClean="0"/>
              <a:t>Hemerocallis</a:t>
            </a:r>
            <a:r>
              <a:rPr lang="en-US" dirty="0" smtClean="0"/>
              <a:t> </a:t>
            </a:r>
            <a:r>
              <a:rPr lang="en-US" dirty="0" err="1" smtClean="0"/>
              <a:t>fulva</a:t>
            </a:r>
            <a:r>
              <a:rPr lang="en-US" dirty="0" smtClean="0"/>
              <a:t> which contain </a:t>
            </a:r>
            <a:r>
              <a:rPr lang="en-US" dirty="0" err="1" smtClean="0"/>
              <a:t>adenin</a:t>
            </a:r>
            <a:r>
              <a:rPr lang="en-US" dirty="0" smtClean="0"/>
              <a:t> , </a:t>
            </a:r>
            <a:r>
              <a:rPr lang="en-US" dirty="0" err="1" smtClean="0"/>
              <a:t>choline</a:t>
            </a:r>
            <a:r>
              <a:rPr lang="en-US" dirty="0" smtClean="0"/>
              <a:t> , </a:t>
            </a:r>
            <a:r>
              <a:rPr lang="en-US" dirty="0" err="1" smtClean="0"/>
              <a:t>arginine</a:t>
            </a:r>
            <a:r>
              <a:rPr lang="en-US" dirty="0" smtClean="0"/>
              <a:t> 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9- organic acids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Plant  origin . </a:t>
            </a:r>
          </a:p>
          <a:p>
            <a:r>
              <a:rPr lang="en-US" dirty="0" smtClean="0"/>
              <a:t>Used as anti-inflammatory , anti-septic and anti- flatulent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Tartaric acid</a:t>
            </a:r>
          </a:p>
          <a:p>
            <a:r>
              <a:rPr lang="en-US" dirty="0" smtClean="0"/>
              <a:t>Citric acid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10- gums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Exudates of plants . </a:t>
            </a:r>
          </a:p>
          <a:p>
            <a:r>
              <a:rPr lang="en-US" dirty="0" smtClean="0"/>
              <a:t>These are repeating units of </a:t>
            </a:r>
            <a:r>
              <a:rPr lang="en-US" dirty="0" err="1" smtClean="0"/>
              <a:t>polyuroids</a:t>
            </a:r>
            <a:r>
              <a:rPr lang="en-US" dirty="0" smtClean="0"/>
              <a:t> , sugar and </a:t>
            </a:r>
            <a:r>
              <a:rPr lang="en-US" dirty="0" err="1" smtClean="0"/>
              <a:t>uronic</a:t>
            </a:r>
            <a:r>
              <a:rPr lang="en-US" dirty="0" smtClean="0"/>
              <a:t> acid . </a:t>
            </a:r>
          </a:p>
          <a:p>
            <a:r>
              <a:rPr lang="en-US" dirty="0" smtClean="0"/>
              <a:t>Used as emulsifying agent and demulcents(relieve irritation of mucous membrane) 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EXAMPLES: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Gum acacia </a:t>
            </a:r>
          </a:p>
          <a:p>
            <a:r>
              <a:rPr lang="en-US" dirty="0" smtClean="0"/>
              <a:t>Gum </a:t>
            </a:r>
            <a:r>
              <a:rPr lang="en-US" dirty="0" err="1" smtClean="0"/>
              <a:t>tragacanth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11- waxes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Esters of fatty acids with monohydric alcohols .</a:t>
            </a:r>
          </a:p>
          <a:p>
            <a:r>
              <a:rPr lang="en-US" dirty="0" smtClean="0"/>
              <a:t>Used in ointments and drugs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Bee’s wax . </a:t>
            </a:r>
            <a:endParaRPr lang="en-US" dirty="0"/>
          </a:p>
        </p:txBody>
      </p:sp>
      <p:pic>
        <p:nvPicPr>
          <p:cNvPr id="4" name="Picture 3" descr="images (22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3962400"/>
            <a:ext cx="3521969" cy="2352675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– volatile oils/essential oils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Plants origin , obtained from distillation .</a:t>
            </a:r>
          </a:p>
          <a:p>
            <a:r>
              <a:rPr lang="en-US" dirty="0" smtClean="0"/>
              <a:t>Highly aromatic , impart smell and taste to water when mixed . </a:t>
            </a:r>
          </a:p>
          <a:p>
            <a:r>
              <a:rPr lang="en-US" dirty="0" smtClean="0"/>
              <a:t>Used as carminative , diuretics and counterirritants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Menthol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/>
              <a:t>thymol</a:t>
            </a:r>
            <a:r>
              <a:rPr lang="en-US" dirty="0" smtClean="0"/>
              <a:t> camphor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images (23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4038600"/>
            <a:ext cx="4550646" cy="2557463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13-fixed oils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fixed oils because they cannot be distilled without being decomposed hence they do not evaporate when exposed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Castor oil</a:t>
            </a:r>
          </a:p>
          <a:p>
            <a:r>
              <a:rPr lang="en-US" dirty="0" smtClean="0"/>
              <a:t>Olive oil </a:t>
            </a:r>
          </a:p>
          <a:p>
            <a:r>
              <a:rPr lang="en-US" dirty="0" smtClean="0"/>
              <a:t>Cod liver oil 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14- </a:t>
            </a:r>
            <a:r>
              <a:rPr lang="en-US" dirty="0" err="1" smtClean="0"/>
              <a:t>terpenoids</a:t>
            </a:r>
            <a:r>
              <a:rPr lang="en-US" dirty="0" smtClean="0"/>
              <a:t>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the plant products of higher fatty acids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  <a:endParaRPr lang="en-US" dirty="0" smtClean="0"/>
          </a:p>
          <a:p>
            <a:r>
              <a:rPr lang="en-US" dirty="0" smtClean="0"/>
              <a:t>Hemi , </a:t>
            </a:r>
            <a:r>
              <a:rPr lang="en-US" dirty="0" err="1" smtClean="0"/>
              <a:t>di</a:t>
            </a:r>
            <a:r>
              <a:rPr lang="en-US" dirty="0" smtClean="0"/>
              <a:t> , </a:t>
            </a:r>
            <a:r>
              <a:rPr lang="en-US" dirty="0" err="1" smtClean="0"/>
              <a:t>triterpinoids</a:t>
            </a:r>
            <a:r>
              <a:rPr lang="en-US" dirty="0" smtClean="0"/>
              <a:t>  and </a:t>
            </a:r>
            <a:r>
              <a:rPr lang="en-US" dirty="0" err="1" smtClean="0"/>
              <a:t>sesquiterpinoids</a:t>
            </a:r>
            <a:r>
              <a:rPr lang="en-US" dirty="0" smtClean="0"/>
              <a:t> 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Mcq’s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5-year-old boy brought to ER in state of confusion . On examination pulse is irregularly irregular , </a:t>
            </a:r>
            <a:r>
              <a:rPr lang="en-US" dirty="0" err="1" smtClean="0"/>
              <a:t>bradycardia</a:t>
            </a:r>
            <a:r>
              <a:rPr lang="en-US" dirty="0" smtClean="0"/>
              <a:t> and skin is dehydrated – ECG shows </a:t>
            </a:r>
            <a:r>
              <a:rPr lang="en-US" dirty="0" err="1" smtClean="0"/>
              <a:t>arrythmia</a:t>
            </a:r>
            <a:r>
              <a:rPr lang="en-US" dirty="0" smtClean="0"/>
              <a:t> . Labs show </a:t>
            </a:r>
            <a:r>
              <a:rPr lang="en-US" dirty="0" err="1" smtClean="0"/>
              <a:t>hypokalemia</a:t>
            </a:r>
            <a:r>
              <a:rPr lang="en-US" dirty="0" smtClean="0"/>
              <a:t> . Mother gives history of child having habit of eating leaves. Which of the following is source of drug responsible for this condition .</a:t>
            </a:r>
          </a:p>
          <a:p>
            <a:pPr>
              <a:buNone/>
            </a:pPr>
            <a:r>
              <a:rPr lang="en-US" dirty="0" smtClean="0"/>
              <a:t>A- </a:t>
            </a:r>
            <a:r>
              <a:rPr lang="en-US" dirty="0" err="1" smtClean="0"/>
              <a:t>belladona</a:t>
            </a:r>
            <a:r>
              <a:rPr lang="en-US" dirty="0" smtClean="0"/>
              <a:t> leaves </a:t>
            </a:r>
          </a:p>
          <a:p>
            <a:pPr>
              <a:buNone/>
            </a:pPr>
            <a:r>
              <a:rPr lang="en-US" dirty="0" smtClean="0"/>
              <a:t>B- </a:t>
            </a:r>
            <a:r>
              <a:rPr lang="en-US" dirty="0" err="1" smtClean="0"/>
              <a:t>chinchona</a:t>
            </a:r>
            <a:r>
              <a:rPr lang="en-US" dirty="0" smtClean="0"/>
              <a:t> bark </a:t>
            </a:r>
          </a:p>
          <a:p>
            <a:pPr>
              <a:buNone/>
            </a:pPr>
            <a:r>
              <a:rPr lang="en-US" dirty="0" smtClean="0"/>
              <a:t>C-digitalis leaves </a:t>
            </a:r>
          </a:p>
          <a:p>
            <a:pPr>
              <a:buNone/>
            </a:pPr>
            <a:r>
              <a:rPr lang="en-US" dirty="0" smtClean="0"/>
              <a:t>D- </a:t>
            </a:r>
            <a:r>
              <a:rPr lang="en-US" dirty="0" err="1" smtClean="0"/>
              <a:t>senna</a:t>
            </a:r>
            <a:r>
              <a:rPr lang="en-US" dirty="0" smtClean="0"/>
              <a:t> leaves </a:t>
            </a:r>
          </a:p>
          <a:p>
            <a:pPr>
              <a:buNone/>
            </a:pPr>
            <a:r>
              <a:rPr lang="en-US" dirty="0" smtClean="0"/>
              <a:t>E-</a:t>
            </a:r>
            <a:r>
              <a:rPr lang="en-US" dirty="0" err="1" smtClean="0"/>
              <a:t>Dhatura</a:t>
            </a:r>
            <a:r>
              <a:rPr lang="en-US" dirty="0" smtClean="0"/>
              <a:t> leaves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 – enzymes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Obtained both from animals  , plants and microorganisms . </a:t>
            </a:r>
          </a:p>
          <a:p>
            <a:r>
              <a:rPr lang="en-US" dirty="0" smtClean="0"/>
              <a:t>Used for inflammation and digestive disorders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  <a:endParaRPr lang="en-US" b="1" dirty="0" smtClean="0"/>
          </a:p>
          <a:p>
            <a:r>
              <a:rPr lang="en-US" dirty="0" smtClean="0"/>
              <a:t>ANIMAL source ~ </a:t>
            </a:r>
            <a:r>
              <a:rPr lang="en-US" dirty="0" err="1" smtClean="0"/>
              <a:t>papain</a:t>
            </a:r>
            <a:r>
              <a:rPr lang="en-US" dirty="0" smtClean="0"/>
              <a:t> , diastase . </a:t>
            </a:r>
          </a:p>
          <a:p>
            <a:r>
              <a:rPr lang="en-US" dirty="0" smtClean="0"/>
              <a:t>PLANTS  source ~ pepsin , </a:t>
            </a:r>
            <a:r>
              <a:rPr lang="en-US" dirty="0" err="1" smtClean="0"/>
              <a:t>trypsin</a:t>
            </a:r>
            <a:r>
              <a:rPr lang="en-US" dirty="0" smtClean="0"/>
              <a:t> , lipase . 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– vitamins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take part in metabolism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ANIMAL SOURCE ~ </a:t>
            </a:r>
            <a:r>
              <a:rPr lang="en-US" dirty="0" err="1" smtClean="0"/>
              <a:t>Vit</a:t>
            </a:r>
            <a:r>
              <a:rPr lang="en-US" dirty="0" smtClean="0"/>
              <a:t> A , D , E &amp; K (fat soluble)</a:t>
            </a:r>
          </a:p>
          <a:p>
            <a:r>
              <a:rPr lang="en-US" dirty="0" smtClean="0"/>
              <a:t>PLANT SOURCE ~ V	it B &amp; C (water soluble )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 – minerals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plant and animal sources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Iodine in cod liver oil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sodium </a:t>
            </a:r>
          </a:p>
          <a:p>
            <a:r>
              <a:rPr lang="en-US" dirty="0" smtClean="0"/>
              <a:t>Magnesium 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– hormones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biological agents used for controlling biological activities of living organism . 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 </a:t>
            </a:r>
          </a:p>
          <a:p>
            <a:r>
              <a:rPr lang="en-US" dirty="0" err="1" smtClean="0"/>
              <a:t>Inuslin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Growth hormones </a:t>
            </a:r>
          </a:p>
          <a:p>
            <a:r>
              <a:rPr lang="en-US" dirty="0" smtClean="0"/>
              <a:t>Glucagon 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 – STEROIDS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hormones , they help in development &amp; control functions of reproductive system .</a:t>
            </a:r>
          </a:p>
          <a:p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:</a:t>
            </a:r>
          </a:p>
          <a:p>
            <a:r>
              <a:rPr lang="en-US" dirty="0" smtClean="0"/>
              <a:t>Anti-inflammatory function of corticosteroids </a:t>
            </a:r>
          </a:p>
          <a:p>
            <a:r>
              <a:rPr lang="en-US" dirty="0" smtClean="0"/>
              <a:t>Oral contraceptives </a:t>
            </a:r>
            <a:endParaRPr lang="en-US" dirty="0"/>
          </a:p>
        </p:txBody>
      </p:sp>
      <p:pic>
        <p:nvPicPr>
          <p:cNvPr id="4" name="Picture 3" descr="images (24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4410635"/>
            <a:ext cx="2514600" cy="2447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</a:t>
            </a:r>
            <a:r>
              <a:rPr lang="en-US" sz="4800" dirty="0" smtClean="0"/>
              <a:t>THANK YOU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MCQ’S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Aspirin is an example of which nomenclature </a:t>
            </a:r>
          </a:p>
          <a:p>
            <a:pPr>
              <a:buNone/>
            </a:pPr>
            <a:r>
              <a:rPr lang="en-US" dirty="0" smtClean="0"/>
              <a:t>A-chemical name</a:t>
            </a:r>
          </a:p>
          <a:p>
            <a:pPr>
              <a:buNone/>
            </a:pPr>
            <a:r>
              <a:rPr lang="en-US" dirty="0" smtClean="0"/>
              <a:t>B-Generic name</a:t>
            </a:r>
          </a:p>
          <a:p>
            <a:pPr>
              <a:buNone/>
            </a:pPr>
            <a:r>
              <a:rPr lang="en-US" dirty="0" smtClean="0"/>
              <a:t>C- code name</a:t>
            </a:r>
          </a:p>
          <a:p>
            <a:pPr>
              <a:buNone/>
            </a:pPr>
            <a:r>
              <a:rPr lang="en-US" dirty="0" smtClean="0"/>
              <a:t>D- proprietary name </a:t>
            </a:r>
          </a:p>
          <a:p>
            <a:pPr>
              <a:buNone/>
            </a:pPr>
            <a:r>
              <a:rPr lang="en-US" smtClean="0"/>
              <a:t>E-brand name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5562600" cy="4556125"/>
          </a:xfrm>
        </p:spPr>
        <p:txBody>
          <a:bodyPr/>
          <a:lstStyle/>
          <a:p>
            <a:r>
              <a:rPr lang="en-US" dirty="0" smtClean="0"/>
              <a:t>A substance used for prevention , diagnosis or treatment of disease . </a:t>
            </a:r>
            <a:endParaRPr lang="en-US" dirty="0"/>
          </a:p>
        </p:txBody>
      </p:sp>
      <p:pic>
        <p:nvPicPr>
          <p:cNvPr id="4" name="Picture 3" descr="images (2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3657600"/>
            <a:ext cx="4589951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Nomenclature  of drugs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686800" cy="2789237"/>
          </a:xfrm>
        </p:spPr>
        <p:txBody>
          <a:bodyPr>
            <a:normAutofit/>
          </a:bodyPr>
          <a:lstStyle/>
          <a:p>
            <a:r>
              <a:rPr lang="en-US" dirty="0" smtClean="0"/>
              <a:t>Term implies that there are several names that can be used to identify a drug . </a:t>
            </a:r>
            <a:endParaRPr lang="en-US" dirty="0"/>
          </a:p>
        </p:txBody>
      </p:sp>
      <p:pic>
        <p:nvPicPr>
          <p:cNvPr id="4" name="Picture 3" descr="images (5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648075"/>
            <a:ext cx="4157934" cy="3209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A drug can have :</a:t>
            </a:r>
            <a:br>
              <a:rPr lang="en-US" b="1" dirty="0" smtClean="0"/>
            </a:br>
            <a:r>
              <a:rPr lang="en-US" b="1" dirty="0" smtClean="0"/>
              <a:t> 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/>
              <a:t>Chemical Name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/>
              <a:t>Generic / Official Name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/>
              <a:t>Trade / Proprietary Name 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/>
              <a:t>Code Name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862</TotalTime>
  <Words>1339</Words>
  <Application>Microsoft Office PowerPoint</Application>
  <PresentationFormat>On-screen Show (4:3)</PresentationFormat>
  <Paragraphs>310</Paragraphs>
  <Slides>55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Calibri</vt:lpstr>
      <vt:lpstr>Franklin Gothic Book</vt:lpstr>
      <vt:lpstr>Franklin Gothic Medium</vt:lpstr>
      <vt:lpstr>Wingdings</vt:lpstr>
      <vt:lpstr>Wingdings 2</vt:lpstr>
      <vt:lpstr>Trek</vt:lpstr>
      <vt:lpstr>NOMENCLATURE, SOURCES OF DRUGS</vt:lpstr>
      <vt:lpstr>Objectives : </vt:lpstr>
      <vt:lpstr>PowerPoint Presentation</vt:lpstr>
      <vt:lpstr> Nomenclature , Sources And Active Principles of drugs . </vt:lpstr>
      <vt:lpstr>Mcq’s </vt:lpstr>
      <vt:lpstr>MCQ’S</vt:lpstr>
      <vt:lpstr>drugs</vt:lpstr>
      <vt:lpstr>Nomenclature  of drugs </vt:lpstr>
      <vt:lpstr>PowerPoint Presentation</vt:lpstr>
      <vt:lpstr>PowerPoint Presentation</vt:lpstr>
      <vt:lpstr>Ever used it before ? </vt:lpstr>
      <vt:lpstr>PowerPoint Presentation</vt:lpstr>
      <vt:lpstr>Chemical name : </vt:lpstr>
      <vt:lpstr>GENERIC /OFFICIAL/approved NAME :</vt:lpstr>
      <vt:lpstr>TRADE/ PROPRIETARY/ brand NAME : </vt:lpstr>
      <vt:lpstr>Code name : </vt:lpstr>
      <vt:lpstr>PowerPoint Presentation</vt:lpstr>
      <vt:lpstr>Sources of drugs : </vt:lpstr>
      <vt:lpstr>PowerPoint Presentation</vt:lpstr>
      <vt:lpstr>Natural source of drugs 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4- MINERALS : </vt:lpstr>
      <vt:lpstr>Synthetic sources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active principle </vt:lpstr>
      <vt:lpstr>PowerPoint Presentation</vt:lpstr>
      <vt:lpstr>1- Alkaloids </vt:lpstr>
      <vt:lpstr>2- GLYCOSIDES : </vt:lpstr>
      <vt:lpstr>3- resins  </vt:lpstr>
      <vt:lpstr>4- saponins :</vt:lpstr>
      <vt:lpstr> 5- tannins </vt:lpstr>
      <vt:lpstr>6- balsams : </vt:lpstr>
      <vt:lpstr>7-CARBOHYDRATES : </vt:lpstr>
      <vt:lpstr>8-Amino acids : </vt:lpstr>
      <vt:lpstr>9- organic acids :</vt:lpstr>
      <vt:lpstr>10- gums :</vt:lpstr>
      <vt:lpstr>11- waxes :</vt:lpstr>
      <vt:lpstr>12 – volatile oils/essential oils : </vt:lpstr>
      <vt:lpstr> 13-fixed oils : </vt:lpstr>
      <vt:lpstr>14- terpenoids : </vt:lpstr>
      <vt:lpstr>15 – enzymes :</vt:lpstr>
      <vt:lpstr>16 – vitamins : </vt:lpstr>
      <vt:lpstr>17 – minerals </vt:lpstr>
      <vt:lpstr>18 – hormones :</vt:lpstr>
      <vt:lpstr>19 – STEROIDS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: Nomenclature , Sources And Active Principles of drugs .</dc:title>
  <dc:creator>Dell</dc:creator>
  <cp:lastModifiedBy>Ulfat Sultana</cp:lastModifiedBy>
  <cp:revision>108</cp:revision>
  <dcterms:created xsi:type="dcterms:W3CDTF">2020-11-26T08:47:33Z</dcterms:created>
  <dcterms:modified xsi:type="dcterms:W3CDTF">2024-12-12T14:29:21Z</dcterms:modified>
</cp:coreProperties>
</file>