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72" r:id="rId5"/>
    <p:sldId id="265" r:id="rId6"/>
    <p:sldId id="258" r:id="rId7"/>
    <p:sldId id="259" r:id="rId8"/>
    <p:sldId id="273" r:id="rId9"/>
    <p:sldId id="262" r:id="rId10"/>
    <p:sldId id="275" r:id="rId11"/>
    <p:sldId id="266" r:id="rId12"/>
    <p:sldId id="281" r:id="rId13"/>
    <p:sldId id="276" r:id="rId14"/>
    <p:sldId id="279" r:id="rId15"/>
    <p:sldId id="280" r:id="rId16"/>
    <p:sldId id="278" r:id="rId17"/>
    <p:sldId id="277" r:id="rId18"/>
    <p:sldId id="267" r:id="rId19"/>
    <p:sldId id="271" r:id="rId20"/>
    <p:sldId id="283" r:id="rId21"/>
    <p:sldId id="282" r:id="rId22"/>
    <p:sldId id="284" r:id="rId23"/>
    <p:sldId id="274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5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95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4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56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41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81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7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8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6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9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9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2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5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B41D-40B7-47B4-9017-F4F9F1B23CB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E869E8-0BC7-4D19-B23E-A1828DCA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1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82076" cy="16594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Branches of pharmacology , Prescription, OTC, Orphan and WHO essential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371" y="5152571"/>
            <a:ext cx="4324632" cy="1277258"/>
          </a:xfrm>
        </p:spPr>
        <p:txBody>
          <a:bodyPr>
            <a:normAutofit/>
          </a:bodyPr>
          <a:lstStyle/>
          <a:p>
            <a:r>
              <a:rPr lang="en-US" dirty="0" smtClean="0"/>
              <a:t>Professor </a:t>
            </a:r>
            <a:r>
              <a:rPr lang="en-US" dirty="0" err="1" smtClean="0"/>
              <a:t>Dr</a:t>
            </a:r>
            <a:r>
              <a:rPr lang="en-US" dirty="0" smtClean="0"/>
              <a:t> Ulfat </a:t>
            </a:r>
            <a:r>
              <a:rPr lang="en-US" dirty="0" smtClean="0"/>
              <a:t>Sultana</a:t>
            </a:r>
          </a:p>
          <a:p>
            <a:r>
              <a:rPr lang="en-US" dirty="0" err="1" smtClean="0"/>
              <a:t>Deptt</a:t>
            </a:r>
            <a:r>
              <a:rPr lang="en-US" dirty="0" smtClean="0"/>
              <a:t> of Pharmacology </a:t>
            </a:r>
            <a:endParaRPr lang="en-US" dirty="0" smtClean="0"/>
          </a:p>
          <a:p>
            <a:r>
              <a:rPr lang="en-US" dirty="0" smtClean="0"/>
              <a:t>Muhammad College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8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Derived from Greek words </a:t>
            </a:r>
            <a:r>
              <a:rPr lang="en-US" b="1" i="1" dirty="0" err="1" smtClean="0"/>
              <a:t>posos</a:t>
            </a:r>
            <a:r>
              <a:rPr lang="en-US" dirty="0"/>
              <a:t>-</a:t>
            </a:r>
            <a:r>
              <a:rPr lang="en-US" dirty="0" smtClean="0"/>
              <a:t> how much and </a:t>
            </a:r>
            <a:r>
              <a:rPr lang="en-US" b="1" i="1" dirty="0" smtClean="0"/>
              <a:t>logos</a:t>
            </a:r>
            <a:r>
              <a:rPr lang="en-US" dirty="0" smtClean="0"/>
              <a:t>-science</a:t>
            </a:r>
          </a:p>
          <a:p>
            <a:r>
              <a:rPr lang="en-US" dirty="0" smtClean="0"/>
              <a:t>A branch of medical science that deals with dose or quantity of drugs which can be administered to a patient to get desired pharmacological action.</a:t>
            </a:r>
          </a:p>
          <a:p>
            <a:r>
              <a:rPr lang="en-US" dirty="0" smtClean="0"/>
              <a:t>The dose of drug cannot be fixed rigidly because various factors are responsible i.e. age, sex, body weight, severity of the disease, route of administration, synergism, antagonism, metabolic disturbances.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4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Prescription vs Over the counter drugs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pic>
        <p:nvPicPr>
          <p:cNvPr id="7170" name="Picture 2" descr="Over-the-counter drugs have a billion-dollar impact on the bottom line |  BenefitsP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160588"/>
            <a:ext cx="418465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8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Prescription vs Over the counter drugs </a:t>
            </a:r>
            <a:endParaRPr lang="en-US" dirty="0"/>
          </a:p>
        </p:txBody>
      </p:sp>
      <p:pic>
        <p:nvPicPr>
          <p:cNvPr id="6146" name="Picture 2" descr="INTRODUCTION&#10; Medications include over-the-counter drugs(OTC) as&#10;well as prescription drugs.&#10; People often think drugs t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5" b="3881"/>
          <a:stretch/>
        </p:blipFill>
        <p:spPr bwMode="auto">
          <a:xfrm>
            <a:off x="677334" y="1930400"/>
            <a:ext cx="8596667" cy="473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3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Prescription drugs </a:t>
            </a:r>
            <a:endParaRPr lang="en-US" dirty="0"/>
          </a:p>
        </p:txBody>
      </p:sp>
      <p:pic>
        <p:nvPicPr>
          <p:cNvPr id="1026" name="Picture 2" descr="Prescription Drugs&#10; Require a written order or prescription from a&#10;physician, dentist, or nurse practitioner. This&#10;prescr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7" b="9939"/>
          <a:stretch/>
        </p:blipFill>
        <p:spPr bwMode="auto">
          <a:xfrm>
            <a:off x="677334" y="2050870"/>
            <a:ext cx="8596667" cy="45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1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Prescription drugs </a:t>
            </a:r>
            <a:endParaRPr lang="en-US" dirty="0"/>
          </a:p>
        </p:txBody>
      </p:sp>
      <p:pic>
        <p:nvPicPr>
          <p:cNvPr id="4098" name="Picture 2" descr="About Prescription drugs&#10;• According to the Durham-Humphrey Amendment of&#10;1951, drugs are controlled with prescription if t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4" b="7584"/>
          <a:stretch/>
        </p:blipFill>
        <p:spPr bwMode="auto">
          <a:xfrm>
            <a:off x="677335" y="1724297"/>
            <a:ext cx="8596668" cy="49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0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prescription drugs </a:t>
            </a:r>
            <a:endParaRPr lang="en-US" dirty="0"/>
          </a:p>
        </p:txBody>
      </p:sp>
      <p:pic>
        <p:nvPicPr>
          <p:cNvPr id="5122" name="Picture 2" descr="Antibiotics&#10;Antidepressants&#10;Antidiabetics&#10;Antiepileptics&#10;Bronchodilators&#10;Cardiovasculars&#10;Hormone related&#10;drugs, etc.&#10;Categ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7247"/>
          <a:stretch/>
        </p:blipFill>
        <p:spPr bwMode="auto">
          <a:xfrm>
            <a:off x="770709" y="1724297"/>
            <a:ext cx="8242662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10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what way OTC drugs can be harmful</a:t>
            </a:r>
            <a:endParaRPr lang="en-US" dirty="0"/>
          </a:p>
        </p:txBody>
      </p:sp>
      <p:pic>
        <p:nvPicPr>
          <p:cNvPr id="3074" name="Picture 2" descr="In what way the OTC drugs&#10;can be Harmful.&#10; OTC drugs can change the effect of prescription&#10;medications.&#10; OTC drugs can m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4" b="6575"/>
          <a:stretch/>
        </p:blipFill>
        <p:spPr bwMode="auto">
          <a:xfrm>
            <a:off x="677334" y="1606730"/>
            <a:ext cx="8322975" cy="47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4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the counter drugs </a:t>
            </a:r>
            <a:endParaRPr lang="en-US" dirty="0"/>
          </a:p>
        </p:txBody>
      </p:sp>
      <p:pic>
        <p:nvPicPr>
          <p:cNvPr id="2050" name="Picture 2" descr="OTC Drugs Categories&#10;Antacids&#10;Antiemetic&#10;Antihistamines&#10;Cough&#10;Medicine&#10;Decongestant&#10;Laxatives&#10;Vitamins&#10;Pain Killers&#10;Herbal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7" b="9266"/>
          <a:stretch/>
        </p:blipFill>
        <p:spPr bwMode="auto">
          <a:xfrm>
            <a:off x="677334" y="2050869"/>
            <a:ext cx="8596667" cy="44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25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5370"/>
          <a:stretch/>
        </p:blipFill>
        <p:spPr>
          <a:xfrm>
            <a:off x="1143000" y="0"/>
            <a:ext cx="845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5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Essential drugs</a:t>
            </a:r>
            <a:endParaRPr lang="en-US" b="1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23761"/>
          <a:stretch/>
        </p:blipFill>
        <p:spPr>
          <a:xfrm>
            <a:off x="796835" y="1619794"/>
            <a:ext cx="8334102" cy="4781006"/>
          </a:xfrm>
        </p:spPr>
      </p:pic>
    </p:spTree>
    <p:extLst>
      <p:ext uri="{BB962C8B-B14F-4D97-AF65-F5344CB8AC3E}">
        <p14:creationId xmlns:p14="http://schemas.microsoft.com/office/powerpoint/2010/main" val="412313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Pharmacology </a:t>
            </a:r>
            <a:endParaRPr lang="en-US" dirty="0"/>
          </a:p>
        </p:txBody>
      </p:sp>
      <p:pic>
        <p:nvPicPr>
          <p:cNvPr id="1026" name="Picture 2" descr="INTRODUCTION TO PHARMACOLOGY&#10;• Pharma=Drugs, Logos = Knowledge&#10;(Pharmacology = The study or science of drugs)&#10;• Pharmacolo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2"/>
          <a:stretch/>
        </p:blipFill>
        <p:spPr bwMode="auto">
          <a:xfrm>
            <a:off x="677334" y="1559860"/>
            <a:ext cx="8596667" cy="48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94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Orphan drugs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b="9513"/>
          <a:stretch/>
        </p:blipFill>
        <p:spPr>
          <a:xfrm>
            <a:off x="677334" y="1423851"/>
            <a:ext cx="8596668" cy="4807132"/>
          </a:xfrm>
        </p:spPr>
      </p:pic>
    </p:spTree>
    <p:extLst>
      <p:ext uri="{BB962C8B-B14F-4D97-AF65-F5344CB8AC3E}">
        <p14:creationId xmlns:p14="http://schemas.microsoft.com/office/powerpoint/2010/main" val="1736180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faced by orphan drugs </a:t>
            </a:r>
            <a:endParaRPr lang="en-US" dirty="0"/>
          </a:p>
        </p:txBody>
      </p:sp>
      <p:pic>
        <p:nvPicPr>
          <p:cNvPr id="8196" name="Picture 4" descr="CHALLENGES FACED BY ORPHAN&#10;DRUGS&#10;• Difficulties in attracting public and private funding for research and&#10;development&#10;• In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" t="22889" r="430" b="9875"/>
          <a:stretch/>
        </p:blipFill>
        <p:spPr bwMode="auto">
          <a:xfrm>
            <a:off x="770709" y="1724297"/>
            <a:ext cx="8281851" cy="44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1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rphan drugs presentation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t="4000" r="3576" b="11238"/>
          <a:stretch/>
        </p:blipFill>
        <p:spPr bwMode="auto">
          <a:xfrm>
            <a:off x="1240971" y="300446"/>
            <a:ext cx="7929155" cy="58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0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3" y="391252"/>
            <a:ext cx="10515600" cy="810532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55" y="1658983"/>
            <a:ext cx="4894653" cy="44728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9" b="17643"/>
          <a:stretch/>
        </p:blipFill>
        <p:spPr>
          <a:xfrm>
            <a:off x="744583" y="1658983"/>
            <a:ext cx="5734594" cy="4472863"/>
          </a:xfrm>
        </p:spPr>
      </p:pic>
    </p:spTree>
    <p:extLst>
      <p:ext uri="{BB962C8B-B14F-4D97-AF65-F5344CB8AC3E}">
        <p14:creationId xmlns:p14="http://schemas.microsoft.com/office/powerpoint/2010/main" val="1262067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MCQ 1</a:t>
            </a:r>
          </a:p>
          <a:p>
            <a:r>
              <a:rPr lang="en-US" dirty="0" smtClean="0"/>
              <a:t>An orphan drug is :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A very cheap drug 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A drug which has no therapeutic use 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A drug used for the treatment and prevention of rare disease 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A drug which is banned by WHO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A drug which is easily available OTC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25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MCQ 2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Practical </a:t>
            </a:r>
            <a:r>
              <a:rPr lang="en-US" dirty="0"/>
              <a:t>application of the knowledge of pharmacology in the prevention and treatment of </a:t>
            </a:r>
            <a:r>
              <a:rPr lang="en-US" dirty="0" smtClean="0"/>
              <a:t>diseases is called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Pharmatherapeutics</a:t>
            </a:r>
          </a:p>
          <a:p>
            <a:pPr>
              <a:buFont typeface="+mj-lt"/>
              <a:buAutoNum type="alphaLcParenR"/>
            </a:pPr>
            <a:r>
              <a:rPr lang="en-US" dirty="0" err="1" smtClean="0"/>
              <a:t>Pharmacognosy</a:t>
            </a:r>
            <a:r>
              <a:rPr lang="en-US" dirty="0" smtClean="0"/>
              <a:t> 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Pharmacy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Toxicology</a:t>
            </a:r>
          </a:p>
          <a:p>
            <a:pPr>
              <a:buFont typeface="+mj-lt"/>
              <a:buAutoNum type="alphaLcParenR"/>
            </a:pPr>
            <a:r>
              <a:rPr lang="en-US" dirty="0" smtClean="0"/>
              <a:t>Pharmacokinetics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4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and clinical Pharmacology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Basic pharmacology</a:t>
            </a:r>
            <a:r>
              <a:rPr lang="en-US" dirty="0" smtClean="0"/>
              <a:t>: study of effects of drugs on animal tissues or whole animals.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Clinical pharmacology</a:t>
            </a:r>
            <a:r>
              <a:rPr lang="en-US" dirty="0" smtClean="0"/>
              <a:t>: scientific study of the effects of drugs in humans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Pharmacy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science which deals with the preparation, compounding and dispensing of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Pharmacokinetics and Pharmacodynamics</a:t>
            </a:r>
            <a:endParaRPr lang="en-US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320104"/>
            <a:ext cx="4183062" cy="3562404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647037"/>
            <a:ext cx="4184650" cy="2908538"/>
          </a:xfrm>
        </p:spPr>
      </p:pic>
    </p:spTree>
    <p:extLst>
      <p:ext uri="{BB962C8B-B14F-4D97-AF65-F5344CB8AC3E}">
        <p14:creationId xmlns:p14="http://schemas.microsoft.com/office/powerpoint/2010/main" val="87401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Pharmacokinetics and pharmacodynamics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Pharmacokinetics</a:t>
            </a:r>
            <a:r>
              <a:rPr lang="en-US" dirty="0" smtClean="0"/>
              <a:t> : deals with the absorption, distribution, metabolism and excretion of drugs.(what the body does to the drug)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Pharmacodynamics</a:t>
            </a:r>
            <a:r>
              <a:rPr lang="en-US" dirty="0" smtClean="0"/>
              <a:t>: mechanism of action and action of drugs (what the drug does to the body)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2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Pharmacognosy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derived from two </a:t>
            </a:r>
            <a:r>
              <a:rPr lang="en-US" sz="2400" dirty="0"/>
              <a:t>G</a:t>
            </a:r>
            <a:r>
              <a:rPr lang="en-US" sz="2400" dirty="0" smtClean="0"/>
              <a:t>reek words, </a:t>
            </a:r>
            <a:r>
              <a:rPr lang="en-US" sz="2400" dirty="0" err="1" smtClean="0"/>
              <a:t>pharmakon</a:t>
            </a:r>
            <a:r>
              <a:rPr lang="en-US" sz="2400" dirty="0" smtClean="0"/>
              <a:t> “</a:t>
            </a:r>
            <a:r>
              <a:rPr lang="en-US" sz="2400" b="1" i="1" dirty="0" smtClean="0"/>
              <a:t>drugs</a:t>
            </a:r>
            <a:r>
              <a:rPr lang="en-US" sz="2400" dirty="0" smtClean="0"/>
              <a:t>” and gnosis “</a:t>
            </a:r>
            <a:r>
              <a:rPr lang="en-US" sz="2400" b="1" i="1" dirty="0" smtClean="0"/>
              <a:t>knowledge</a:t>
            </a:r>
            <a:r>
              <a:rPr lang="en-US" sz="2400" dirty="0" smtClean="0"/>
              <a:t>”. </a:t>
            </a:r>
          </a:p>
          <a:p>
            <a:r>
              <a:rPr lang="en-US" sz="2400" dirty="0" smtClean="0"/>
              <a:t>In brief pharmacognosy means “</a:t>
            </a:r>
            <a:r>
              <a:rPr lang="en-US" sz="2400" b="1" i="1" dirty="0" smtClean="0"/>
              <a:t>Knowledge of drugs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identification of drugs </a:t>
            </a:r>
            <a:endParaRPr lang="en-US" sz="2400" dirty="0" smtClean="0"/>
          </a:p>
          <a:p>
            <a:r>
              <a:rPr lang="en-US" sz="2400" dirty="0" smtClean="0"/>
              <a:t>Pharmacognosy is a scientific discipline, which is primarily concerned with the study of crude drugs obtained from natural resources, such as plants, animals and minerals </a:t>
            </a:r>
          </a:p>
          <a:p>
            <a:r>
              <a:rPr lang="en-US" sz="2400" dirty="0" smtClean="0"/>
              <a:t>Examples plants ( morphine, quinine), animals (insulin, heparin) minerals (liquid paraffin) microorganisms (penicillin 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581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Pharmacotherapeutics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“Practical </a:t>
            </a:r>
            <a:r>
              <a:rPr lang="en-US" b="1" i="1" dirty="0"/>
              <a:t>application of the knowledge of pharmacology in </a:t>
            </a:r>
            <a:r>
              <a:rPr lang="en-US" b="1" i="1" dirty="0" smtClean="0"/>
              <a:t>the prevention </a:t>
            </a:r>
            <a:r>
              <a:rPr lang="en-US" b="1" i="1" dirty="0"/>
              <a:t>and treatment of </a:t>
            </a:r>
            <a:r>
              <a:rPr lang="en-US" b="1" i="1" dirty="0" smtClean="0"/>
              <a:t>diseases”</a:t>
            </a:r>
            <a:endParaRPr lang="en-US" dirty="0" smtClean="0"/>
          </a:p>
          <a:p>
            <a:r>
              <a:rPr lang="en-US" dirty="0" smtClean="0"/>
              <a:t>Parts of </a:t>
            </a:r>
            <a:r>
              <a:rPr lang="en-US" dirty="0" err="1" smtClean="0"/>
              <a:t>pharmacotherapeutics</a:t>
            </a:r>
            <a:r>
              <a:rPr lang="en-US" dirty="0" smtClean="0"/>
              <a:t> include:</a:t>
            </a:r>
          </a:p>
          <a:p>
            <a:r>
              <a:rPr lang="en-US" dirty="0" smtClean="0"/>
              <a:t>Selection of the most appropriate drug and dosage </a:t>
            </a:r>
            <a:endParaRPr lang="en-US" dirty="0"/>
          </a:p>
          <a:p>
            <a:r>
              <a:rPr lang="en-US" dirty="0" smtClean="0"/>
              <a:t>Duration of treatment </a:t>
            </a:r>
          </a:p>
          <a:p>
            <a:r>
              <a:rPr lang="en-US" dirty="0" smtClean="0"/>
              <a:t>Specific features of the patient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Toxicology</a:t>
            </a:r>
            <a:r>
              <a:rPr lang="en-US" dirty="0" smtClean="0"/>
              <a:t> : The study of how natural and man-made poisons cause adverse effects in living organisms. i.e. mortality, teratogenicity, carcinogenicity, mutagenicity </a:t>
            </a:r>
          </a:p>
          <a:p>
            <a:r>
              <a:rPr lang="en-US" dirty="0" smtClean="0"/>
              <a:t>It involves observing and reporting symptoms, mechanisms, detection and treatment of toxic substances.</a:t>
            </a:r>
          </a:p>
          <a:p>
            <a:r>
              <a:rPr lang="en-US" dirty="0" smtClean="0"/>
              <a:t>All things are poison and nothing is without poison, only the right </a:t>
            </a:r>
            <a:r>
              <a:rPr lang="en-US" b="1" i="1" dirty="0" smtClean="0"/>
              <a:t>dose</a:t>
            </a:r>
            <a:r>
              <a:rPr lang="en-US" dirty="0" smtClean="0"/>
              <a:t> differentiates a poison and a remedy. i.e. opium </a:t>
            </a:r>
          </a:p>
          <a:p>
            <a:r>
              <a:rPr lang="en-US" dirty="0" smtClean="0"/>
              <a:t>Toxicity depends upon dose, physical forms, route of entry, exposure.</a:t>
            </a:r>
          </a:p>
          <a:p>
            <a:r>
              <a:rPr lang="en-US" dirty="0" smtClean="0"/>
              <a:t>It provides </a:t>
            </a:r>
            <a:r>
              <a:rPr lang="en-US" b="1" i="1" dirty="0" smtClean="0"/>
              <a:t>protection</a:t>
            </a:r>
            <a:r>
              <a:rPr lang="en-US" dirty="0" smtClean="0"/>
              <a:t> to humans and environment from toxic effects of toxicants </a:t>
            </a:r>
          </a:p>
          <a:p>
            <a:r>
              <a:rPr lang="en-US" dirty="0" smtClean="0"/>
              <a:t>This study will ultimately lead toward the  </a:t>
            </a:r>
            <a:r>
              <a:rPr lang="en-US" b="1" i="1" dirty="0" smtClean="0"/>
              <a:t>development of newer, innovative and more selective drug therapies </a:t>
            </a:r>
            <a:r>
              <a:rPr lang="en-US" dirty="0" smtClean="0"/>
              <a:t>to treat different diseases, such as cancer, having reduced toxic potential to human body.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30674" r="8872" b="34396"/>
          <a:stretch/>
        </p:blipFill>
        <p:spPr>
          <a:xfrm>
            <a:off x="822960" y="609599"/>
            <a:ext cx="7981406" cy="13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78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811</TotalTime>
  <Words>548</Words>
  <Application>Microsoft Office PowerPoint</Application>
  <PresentationFormat>Widescreen</PresentationFormat>
  <Paragraphs>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</vt:lpstr>
      <vt:lpstr>Branches of pharmacology , Prescription, OTC, Orphan and WHO essential drugs</vt:lpstr>
      <vt:lpstr>Pharmacology </vt:lpstr>
      <vt:lpstr>Basic and clinical Pharmacology </vt:lpstr>
      <vt:lpstr>Pharmacy </vt:lpstr>
      <vt:lpstr>Pharmacokinetics and Pharmacodynamics</vt:lpstr>
      <vt:lpstr>Pharmacokinetics and pharmacodynamics </vt:lpstr>
      <vt:lpstr>Pharmacognosy  </vt:lpstr>
      <vt:lpstr>Pharmacotherapeutics</vt:lpstr>
      <vt:lpstr>PowerPoint Presentation</vt:lpstr>
      <vt:lpstr>Posology</vt:lpstr>
      <vt:lpstr>Prescription vs Over the counter drugs </vt:lpstr>
      <vt:lpstr>Prescription vs Over the counter drugs </vt:lpstr>
      <vt:lpstr>Prescription drugs </vt:lpstr>
      <vt:lpstr>Prescription drugs </vt:lpstr>
      <vt:lpstr>Categories of prescription drugs </vt:lpstr>
      <vt:lpstr>In what way OTC drugs can be harmful</vt:lpstr>
      <vt:lpstr>Over the counter drugs </vt:lpstr>
      <vt:lpstr>PowerPoint Presentation</vt:lpstr>
      <vt:lpstr>Essential drugs</vt:lpstr>
      <vt:lpstr>Orphan drugs</vt:lpstr>
      <vt:lpstr>Challenges faced by orphan drugs </vt:lpstr>
      <vt:lpstr>PowerPoint Presentation</vt:lpstr>
      <vt:lpstr>SUMMARY</vt:lpstr>
      <vt:lpstr>Activity </vt:lpstr>
      <vt:lpstr>Activity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Branches of pharmacology , Prescription, OTC, Orphan and WHO essential drugs</dc:title>
  <dc:creator>Lenovo</dc:creator>
  <cp:lastModifiedBy>Ulfat Sultana</cp:lastModifiedBy>
  <cp:revision>56</cp:revision>
  <dcterms:created xsi:type="dcterms:W3CDTF">2020-12-02T03:41:53Z</dcterms:created>
  <dcterms:modified xsi:type="dcterms:W3CDTF">2024-12-12T14:50:45Z</dcterms:modified>
</cp:coreProperties>
</file>